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67" r:id="rId4"/>
    <p:sldId id="270" r:id="rId5"/>
    <p:sldId id="257" r:id="rId6"/>
    <p:sldId id="258" r:id="rId7"/>
    <p:sldId id="259" r:id="rId8"/>
    <p:sldId id="260" r:id="rId9"/>
    <p:sldId id="261" r:id="rId10"/>
    <p:sldId id="264" r:id="rId11"/>
    <p:sldId id="265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FFADB1-8025-499B-995B-AFBEF02A1E36}" v="3" dt="2021-11-19T09:53:42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77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elen, BMJG (Bernhard)" userId="8c651d8e-946e-4948-8a64-4c10bca0126f" providerId="ADAL" clId="{D4FFADB1-8025-499B-995B-AFBEF02A1E36}"/>
    <pc:docChg chg="custSel addSld delSld modSld sldOrd">
      <pc:chgData name="Seelen, BMJG (Bernhard)" userId="8c651d8e-946e-4948-8a64-4c10bca0126f" providerId="ADAL" clId="{D4FFADB1-8025-499B-995B-AFBEF02A1E36}" dt="2021-11-19T09:57:28.028" v="925" actId="20577"/>
      <pc:docMkLst>
        <pc:docMk/>
      </pc:docMkLst>
      <pc:sldChg chg="modSp mod">
        <pc:chgData name="Seelen, BMJG (Bernhard)" userId="8c651d8e-946e-4948-8a64-4c10bca0126f" providerId="ADAL" clId="{D4FFADB1-8025-499B-995B-AFBEF02A1E36}" dt="2021-07-06T07:27:53.795" v="367" actId="20577"/>
        <pc:sldMkLst>
          <pc:docMk/>
          <pc:sldMk cId="3051328032" sldId="256"/>
        </pc:sldMkLst>
        <pc:spChg chg="mod">
          <ac:chgData name="Seelen, BMJG (Bernhard)" userId="8c651d8e-946e-4948-8a64-4c10bca0126f" providerId="ADAL" clId="{D4FFADB1-8025-499B-995B-AFBEF02A1E36}" dt="2021-07-06T07:27:39.244" v="341" actId="404"/>
          <ac:spMkLst>
            <pc:docMk/>
            <pc:sldMk cId="3051328032" sldId="256"/>
            <ac:spMk id="2" creationId="{BC70BBA2-D79F-4CB3-9D46-A357D70EBB30}"/>
          </ac:spMkLst>
        </pc:spChg>
        <pc:spChg chg="mod">
          <ac:chgData name="Seelen, BMJG (Bernhard)" userId="8c651d8e-946e-4948-8a64-4c10bca0126f" providerId="ADAL" clId="{D4FFADB1-8025-499B-995B-AFBEF02A1E36}" dt="2021-07-06T07:27:53.795" v="367" actId="20577"/>
          <ac:spMkLst>
            <pc:docMk/>
            <pc:sldMk cId="3051328032" sldId="256"/>
            <ac:spMk id="3" creationId="{F1D52ECD-777B-4D73-AD25-C672D95CBB4B}"/>
          </ac:spMkLst>
        </pc:spChg>
      </pc:sldChg>
      <pc:sldChg chg="modSp mod">
        <pc:chgData name="Seelen, BMJG (Bernhard)" userId="8c651d8e-946e-4948-8a64-4c10bca0126f" providerId="ADAL" clId="{D4FFADB1-8025-499B-995B-AFBEF02A1E36}" dt="2021-11-19T09:54:12.834" v="713" actId="403"/>
        <pc:sldMkLst>
          <pc:docMk/>
          <pc:sldMk cId="3573728646" sldId="257"/>
        </pc:sldMkLst>
        <pc:spChg chg="mod">
          <ac:chgData name="Seelen, BMJG (Bernhard)" userId="8c651d8e-946e-4948-8a64-4c10bca0126f" providerId="ADAL" clId="{D4FFADB1-8025-499B-995B-AFBEF02A1E36}" dt="2021-11-19T09:54:12.834" v="713" actId="403"/>
          <ac:spMkLst>
            <pc:docMk/>
            <pc:sldMk cId="3573728646" sldId="257"/>
            <ac:spMk id="2" creationId="{00000000-0000-0000-0000-000000000000}"/>
          </ac:spMkLst>
        </pc:spChg>
      </pc:sldChg>
      <pc:sldChg chg="modSp mod">
        <pc:chgData name="Seelen, BMJG (Bernhard)" userId="8c651d8e-946e-4948-8a64-4c10bca0126f" providerId="ADAL" clId="{D4FFADB1-8025-499B-995B-AFBEF02A1E36}" dt="2021-11-19T09:55:55.190" v="866" actId="20577"/>
        <pc:sldMkLst>
          <pc:docMk/>
          <pc:sldMk cId="1223752407" sldId="258"/>
        </pc:sldMkLst>
        <pc:spChg chg="mod">
          <ac:chgData name="Seelen, BMJG (Bernhard)" userId="8c651d8e-946e-4948-8a64-4c10bca0126f" providerId="ADAL" clId="{D4FFADB1-8025-499B-995B-AFBEF02A1E36}" dt="2021-11-19T09:54:19.057" v="718" actId="403"/>
          <ac:spMkLst>
            <pc:docMk/>
            <pc:sldMk cId="1223752407" sldId="258"/>
            <ac:spMk id="2" creationId="{00000000-0000-0000-0000-000000000000}"/>
          </ac:spMkLst>
        </pc:spChg>
        <pc:spChg chg="mod">
          <ac:chgData name="Seelen, BMJG (Bernhard)" userId="8c651d8e-946e-4948-8a64-4c10bca0126f" providerId="ADAL" clId="{D4FFADB1-8025-499B-995B-AFBEF02A1E36}" dt="2021-11-19T09:55:55.190" v="866" actId="20577"/>
          <ac:spMkLst>
            <pc:docMk/>
            <pc:sldMk cId="1223752407" sldId="258"/>
            <ac:spMk id="3" creationId="{00000000-0000-0000-0000-000000000000}"/>
          </ac:spMkLst>
        </pc:spChg>
      </pc:sldChg>
      <pc:sldChg chg="modSp mod">
        <pc:chgData name="Seelen, BMJG (Bernhard)" userId="8c651d8e-946e-4948-8a64-4c10bca0126f" providerId="ADAL" clId="{D4FFADB1-8025-499B-995B-AFBEF02A1E36}" dt="2021-11-19T09:57:28.028" v="925" actId="20577"/>
        <pc:sldMkLst>
          <pc:docMk/>
          <pc:sldMk cId="4240063713" sldId="259"/>
        </pc:sldMkLst>
        <pc:spChg chg="mod">
          <ac:chgData name="Seelen, BMJG (Bernhard)" userId="8c651d8e-946e-4948-8a64-4c10bca0126f" providerId="ADAL" clId="{D4FFADB1-8025-499B-995B-AFBEF02A1E36}" dt="2021-11-19T09:54:30.944" v="727" actId="403"/>
          <ac:spMkLst>
            <pc:docMk/>
            <pc:sldMk cId="4240063713" sldId="259"/>
            <ac:spMk id="2" creationId="{00000000-0000-0000-0000-000000000000}"/>
          </ac:spMkLst>
        </pc:spChg>
        <pc:spChg chg="mod">
          <ac:chgData name="Seelen, BMJG (Bernhard)" userId="8c651d8e-946e-4948-8a64-4c10bca0126f" providerId="ADAL" clId="{D4FFADB1-8025-499B-995B-AFBEF02A1E36}" dt="2021-11-19T09:57:28.028" v="925" actId="20577"/>
          <ac:spMkLst>
            <pc:docMk/>
            <pc:sldMk cId="4240063713" sldId="259"/>
            <ac:spMk id="3" creationId="{00000000-0000-0000-0000-000000000000}"/>
          </ac:spMkLst>
        </pc:spChg>
      </pc:sldChg>
      <pc:sldChg chg="modSp mod">
        <pc:chgData name="Seelen, BMJG (Bernhard)" userId="8c651d8e-946e-4948-8a64-4c10bca0126f" providerId="ADAL" clId="{D4FFADB1-8025-499B-995B-AFBEF02A1E36}" dt="2021-11-19T09:54:41.933" v="737" actId="403"/>
        <pc:sldMkLst>
          <pc:docMk/>
          <pc:sldMk cId="1303683274" sldId="260"/>
        </pc:sldMkLst>
        <pc:spChg chg="mod">
          <ac:chgData name="Seelen, BMJG (Bernhard)" userId="8c651d8e-946e-4948-8a64-4c10bca0126f" providerId="ADAL" clId="{D4FFADB1-8025-499B-995B-AFBEF02A1E36}" dt="2021-11-19T09:54:41.933" v="737" actId="403"/>
          <ac:spMkLst>
            <pc:docMk/>
            <pc:sldMk cId="1303683274" sldId="260"/>
            <ac:spMk id="2" creationId="{00000000-0000-0000-0000-000000000000}"/>
          </ac:spMkLst>
        </pc:spChg>
      </pc:sldChg>
      <pc:sldChg chg="modSp mod">
        <pc:chgData name="Seelen, BMJG (Bernhard)" userId="8c651d8e-946e-4948-8a64-4c10bca0126f" providerId="ADAL" clId="{D4FFADB1-8025-499B-995B-AFBEF02A1E36}" dt="2021-11-19T09:54:48.515" v="744" actId="404"/>
        <pc:sldMkLst>
          <pc:docMk/>
          <pc:sldMk cId="4235184979" sldId="261"/>
        </pc:sldMkLst>
        <pc:spChg chg="mod">
          <ac:chgData name="Seelen, BMJG (Bernhard)" userId="8c651d8e-946e-4948-8a64-4c10bca0126f" providerId="ADAL" clId="{D4FFADB1-8025-499B-995B-AFBEF02A1E36}" dt="2021-11-19T09:54:48.515" v="744" actId="404"/>
          <ac:spMkLst>
            <pc:docMk/>
            <pc:sldMk cId="4235184979" sldId="261"/>
            <ac:spMk id="2" creationId="{00000000-0000-0000-0000-000000000000}"/>
          </ac:spMkLst>
        </pc:spChg>
      </pc:sldChg>
      <pc:sldChg chg="del">
        <pc:chgData name="Seelen, BMJG (Bernhard)" userId="8c651d8e-946e-4948-8a64-4c10bca0126f" providerId="ADAL" clId="{D4FFADB1-8025-499B-995B-AFBEF02A1E36}" dt="2021-07-06T07:21:44.043" v="1" actId="47"/>
        <pc:sldMkLst>
          <pc:docMk/>
          <pc:sldMk cId="3679810598" sldId="262"/>
        </pc:sldMkLst>
      </pc:sldChg>
      <pc:sldChg chg="modSp mod">
        <pc:chgData name="Seelen, BMJG (Bernhard)" userId="8c651d8e-946e-4948-8a64-4c10bca0126f" providerId="ADAL" clId="{D4FFADB1-8025-499B-995B-AFBEF02A1E36}" dt="2021-11-19T09:55:23.969" v="798" actId="20577"/>
        <pc:sldMkLst>
          <pc:docMk/>
          <pc:sldMk cId="902297572" sldId="264"/>
        </pc:sldMkLst>
        <pc:spChg chg="mod">
          <ac:chgData name="Seelen, BMJG (Bernhard)" userId="8c651d8e-946e-4948-8a64-4c10bca0126f" providerId="ADAL" clId="{D4FFADB1-8025-499B-995B-AFBEF02A1E36}" dt="2021-11-19T09:54:56.113" v="747" actId="403"/>
          <ac:spMkLst>
            <pc:docMk/>
            <pc:sldMk cId="902297572" sldId="264"/>
            <ac:spMk id="2" creationId="{00000000-0000-0000-0000-000000000000}"/>
          </ac:spMkLst>
        </pc:spChg>
        <pc:spChg chg="mod">
          <ac:chgData name="Seelen, BMJG (Bernhard)" userId="8c651d8e-946e-4948-8a64-4c10bca0126f" providerId="ADAL" clId="{D4FFADB1-8025-499B-995B-AFBEF02A1E36}" dt="2021-11-19T09:55:23.969" v="798" actId="20577"/>
          <ac:spMkLst>
            <pc:docMk/>
            <pc:sldMk cId="902297572" sldId="264"/>
            <ac:spMk id="3" creationId="{00000000-0000-0000-0000-000000000000}"/>
          </ac:spMkLst>
        </pc:spChg>
      </pc:sldChg>
      <pc:sldChg chg="ord">
        <pc:chgData name="Seelen, BMJG (Bernhard)" userId="8c651d8e-946e-4948-8a64-4c10bca0126f" providerId="ADAL" clId="{D4FFADB1-8025-499B-995B-AFBEF02A1E36}" dt="2021-07-06T07:25:06.825" v="277"/>
        <pc:sldMkLst>
          <pc:docMk/>
          <pc:sldMk cId="37785427" sldId="267"/>
        </pc:sldMkLst>
      </pc:sldChg>
      <pc:sldChg chg="modSp add mod">
        <pc:chgData name="Seelen, BMJG (Bernhard)" userId="8c651d8e-946e-4948-8a64-4c10bca0126f" providerId="ADAL" clId="{D4FFADB1-8025-499B-995B-AFBEF02A1E36}" dt="2021-11-19T09:56:50.881" v="887" actId="6549"/>
        <pc:sldMkLst>
          <pc:docMk/>
          <pc:sldMk cId="1576431814" sldId="268"/>
        </pc:sldMkLst>
        <pc:spChg chg="mod">
          <ac:chgData name="Seelen, BMJG (Bernhard)" userId="8c651d8e-946e-4948-8a64-4c10bca0126f" providerId="ADAL" clId="{D4FFADB1-8025-499B-995B-AFBEF02A1E36}" dt="2021-11-19T09:56:50.881" v="887" actId="6549"/>
          <ac:spMkLst>
            <pc:docMk/>
            <pc:sldMk cId="1576431814" sldId="268"/>
            <ac:spMk id="3" creationId="{51BC312B-3365-46DC-A95C-8C5EF1F56187}"/>
          </ac:spMkLst>
        </pc:spChg>
        <pc:spChg chg="mod">
          <ac:chgData name="Seelen, BMJG (Bernhard)" userId="8c651d8e-946e-4948-8a64-4c10bca0126f" providerId="ADAL" clId="{D4FFADB1-8025-499B-995B-AFBEF02A1E36}" dt="2021-07-06T07:24:50.053" v="273" actId="20577"/>
          <ac:spMkLst>
            <pc:docMk/>
            <pc:sldMk cId="1576431814" sldId="268"/>
            <ac:spMk id="4" creationId="{252EF75F-9F5E-4111-9259-DFDCF91092D5}"/>
          </ac:spMkLst>
        </pc:spChg>
      </pc:sldChg>
      <pc:sldChg chg="modSp add mod">
        <pc:chgData name="Seelen, BMJG (Bernhard)" userId="8c651d8e-946e-4948-8a64-4c10bca0126f" providerId="ADAL" clId="{D4FFADB1-8025-499B-995B-AFBEF02A1E36}" dt="2021-11-19T09:51:23.789" v="449" actId="20577"/>
        <pc:sldMkLst>
          <pc:docMk/>
          <pc:sldMk cId="1385160100" sldId="269"/>
        </pc:sldMkLst>
        <pc:spChg chg="mod">
          <ac:chgData name="Seelen, BMJG (Bernhard)" userId="8c651d8e-946e-4948-8a64-4c10bca0126f" providerId="ADAL" clId="{D4FFADB1-8025-499B-995B-AFBEF02A1E36}" dt="2021-11-19T09:51:23.789" v="449" actId="20577"/>
          <ac:spMkLst>
            <pc:docMk/>
            <pc:sldMk cId="1385160100" sldId="269"/>
            <ac:spMk id="3" creationId="{EA37F0F1-C32C-473E-A23E-9F69A20D2C6B}"/>
          </ac:spMkLst>
        </pc:spChg>
      </pc:sldChg>
      <pc:sldChg chg="modSp new mod modAnim">
        <pc:chgData name="Seelen, BMJG (Bernhard)" userId="8c651d8e-946e-4948-8a64-4c10bca0126f" providerId="ADAL" clId="{D4FFADB1-8025-499B-995B-AFBEF02A1E36}" dt="2021-11-19T09:53:42.321" v="708"/>
        <pc:sldMkLst>
          <pc:docMk/>
          <pc:sldMk cId="199996591" sldId="270"/>
        </pc:sldMkLst>
        <pc:spChg chg="mod">
          <ac:chgData name="Seelen, BMJG (Bernhard)" userId="8c651d8e-946e-4948-8a64-4c10bca0126f" providerId="ADAL" clId="{D4FFADB1-8025-499B-995B-AFBEF02A1E36}" dt="2021-11-19T09:51:37.960" v="471" actId="403"/>
          <ac:spMkLst>
            <pc:docMk/>
            <pc:sldMk cId="199996591" sldId="270"/>
            <ac:spMk id="2" creationId="{D5C8DA55-886E-4B0F-BC9A-B31F36326417}"/>
          </ac:spMkLst>
        </pc:spChg>
        <pc:spChg chg="mod">
          <ac:chgData name="Seelen, BMJG (Bernhard)" userId="8c651d8e-946e-4948-8a64-4c10bca0126f" providerId="ADAL" clId="{D4FFADB1-8025-499B-995B-AFBEF02A1E36}" dt="2021-11-19T09:53:20.557" v="707" actId="404"/>
          <ac:spMkLst>
            <pc:docMk/>
            <pc:sldMk cId="199996591" sldId="270"/>
            <ac:spMk id="3" creationId="{5051ED0F-4962-4EA8-B0D1-9F143EF054D6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1D431F-AAED-4281-A9D7-5AFB75126F21}" type="doc">
      <dgm:prSet loTypeId="urn:microsoft.com/office/officeart/2005/8/layout/hierarchy2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7CEF770E-09AF-49BB-96EF-BBA5C01D0A92}">
      <dgm:prSet phldrT="[Tekst]" custT="1"/>
      <dgm:spPr/>
      <dgm:t>
        <a:bodyPr/>
        <a:lstStyle/>
        <a:p>
          <a:r>
            <a:rPr lang="nl-NL" sz="2000" dirty="0"/>
            <a:t>Ondernemingsvormen</a:t>
          </a:r>
        </a:p>
        <a:p>
          <a:r>
            <a:rPr lang="en-US" sz="2000" dirty="0"/>
            <a:t>met </a:t>
          </a:r>
          <a:r>
            <a:rPr lang="en-US" sz="2000" dirty="0" err="1"/>
            <a:t>winstdoelstelling</a:t>
          </a:r>
          <a:endParaRPr lang="nl-NL" sz="2000" dirty="0"/>
        </a:p>
      </dgm:t>
    </dgm:pt>
    <dgm:pt modelId="{2B2953FA-2FD3-47D8-9B59-D61F293D18EB}" type="parTrans" cxnId="{6479381E-5EE5-4EE6-B47F-20D4CFE0CDDD}">
      <dgm:prSet custT="1"/>
      <dgm:spPr/>
      <dgm:t>
        <a:bodyPr/>
        <a:lstStyle/>
        <a:p>
          <a:endParaRPr lang="nl-NL" sz="1600"/>
        </a:p>
      </dgm:t>
    </dgm:pt>
    <dgm:pt modelId="{46018CC9-2762-4693-B552-EA9B3FA65CD8}" type="sibTrans" cxnId="{6479381E-5EE5-4EE6-B47F-20D4CFE0CDDD}">
      <dgm:prSet/>
      <dgm:spPr/>
      <dgm:t>
        <a:bodyPr/>
        <a:lstStyle/>
        <a:p>
          <a:endParaRPr lang="nl-NL"/>
        </a:p>
      </dgm:t>
    </dgm:pt>
    <dgm:pt modelId="{5A52A77F-431F-4741-A943-CBC46B1E1061}">
      <dgm:prSet phldrT="[Tekst]" custT="1"/>
      <dgm:spPr/>
      <dgm:t>
        <a:bodyPr/>
        <a:lstStyle/>
        <a:p>
          <a:r>
            <a:rPr lang="nl-NL" sz="2000" dirty="0"/>
            <a:t>Hoofdelijke aansprakelijkheid</a:t>
          </a:r>
        </a:p>
      </dgm:t>
    </dgm:pt>
    <dgm:pt modelId="{E99F62F5-447E-4DA3-8D13-694A847B7E50}" type="parTrans" cxnId="{E1AC9EC3-9D9E-413E-87A7-DB68FEC21EAB}">
      <dgm:prSet custT="1"/>
      <dgm:spPr/>
      <dgm:t>
        <a:bodyPr/>
        <a:lstStyle/>
        <a:p>
          <a:endParaRPr lang="nl-NL" sz="1600"/>
        </a:p>
      </dgm:t>
    </dgm:pt>
    <dgm:pt modelId="{9B037FBE-D514-4FB8-A0D7-A398D1C7C486}" type="sibTrans" cxnId="{E1AC9EC3-9D9E-413E-87A7-DB68FEC21EAB}">
      <dgm:prSet/>
      <dgm:spPr/>
      <dgm:t>
        <a:bodyPr/>
        <a:lstStyle/>
        <a:p>
          <a:endParaRPr lang="nl-NL"/>
        </a:p>
      </dgm:t>
    </dgm:pt>
    <dgm:pt modelId="{E12E2C6E-8593-4A01-AEAA-135F28B1BBEC}">
      <dgm:prSet phldrT="[Tekst]" custT="1"/>
      <dgm:spPr/>
      <dgm:t>
        <a:bodyPr/>
        <a:lstStyle/>
        <a:p>
          <a:r>
            <a:rPr lang="nl-NL" sz="2000" dirty="0"/>
            <a:t>Eén eigenaar</a:t>
          </a:r>
        </a:p>
      </dgm:t>
    </dgm:pt>
    <dgm:pt modelId="{D701B57D-B3E8-4FC0-99D5-A24A2E18DA9D}" type="parTrans" cxnId="{8AFF7031-90CB-4C28-91AA-09063CF40DD5}">
      <dgm:prSet custT="1"/>
      <dgm:spPr/>
      <dgm:t>
        <a:bodyPr/>
        <a:lstStyle/>
        <a:p>
          <a:endParaRPr lang="nl-NL" sz="1600"/>
        </a:p>
      </dgm:t>
    </dgm:pt>
    <dgm:pt modelId="{A1991203-47D2-4D6E-8070-077DDB3716DD}" type="sibTrans" cxnId="{8AFF7031-90CB-4C28-91AA-09063CF40DD5}">
      <dgm:prSet/>
      <dgm:spPr/>
      <dgm:t>
        <a:bodyPr/>
        <a:lstStyle/>
        <a:p>
          <a:endParaRPr lang="nl-NL"/>
        </a:p>
      </dgm:t>
    </dgm:pt>
    <dgm:pt modelId="{E174AD2E-8CC6-475C-A7C8-5973F97546E5}">
      <dgm:prSet phldrT="[Tekst]" custT="1"/>
      <dgm:spPr/>
      <dgm:t>
        <a:bodyPr/>
        <a:lstStyle/>
        <a:p>
          <a:r>
            <a:rPr lang="nl-NL" sz="2000" dirty="0"/>
            <a:t>Meerdere eigenaren</a:t>
          </a:r>
        </a:p>
      </dgm:t>
    </dgm:pt>
    <dgm:pt modelId="{669A1127-346D-4351-95A4-0ED20D6FA8BD}" type="parTrans" cxnId="{135FF1A0-3718-4E3C-80E9-3ABF36EF4EEF}">
      <dgm:prSet custT="1"/>
      <dgm:spPr/>
      <dgm:t>
        <a:bodyPr/>
        <a:lstStyle/>
        <a:p>
          <a:endParaRPr lang="nl-NL" sz="1600"/>
        </a:p>
      </dgm:t>
    </dgm:pt>
    <dgm:pt modelId="{84DED5EF-7DAD-4B9E-8C05-4D08816A71F8}" type="sibTrans" cxnId="{135FF1A0-3718-4E3C-80E9-3ABF36EF4EEF}">
      <dgm:prSet/>
      <dgm:spPr/>
      <dgm:t>
        <a:bodyPr/>
        <a:lstStyle/>
        <a:p>
          <a:endParaRPr lang="nl-NL"/>
        </a:p>
      </dgm:t>
    </dgm:pt>
    <dgm:pt modelId="{90C62FD9-4A73-4D9A-847B-FB2A973FE33D}">
      <dgm:prSet phldrT="[Tekst]" custT="1"/>
      <dgm:spPr/>
      <dgm:t>
        <a:bodyPr/>
        <a:lstStyle/>
        <a:p>
          <a:r>
            <a:rPr lang="nl-NL" sz="2000" dirty="0"/>
            <a:t>Aandelen</a:t>
          </a:r>
        </a:p>
      </dgm:t>
    </dgm:pt>
    <dgm:pt modelId="{618EA2F5-E820-4C33-A663-7CC8A01ADA14}" type="parTrans" cxnId="{20A1EA69-A2F0-4980-87F5-018EC2A21143}">
      <dgm:prSet custT="1"/>
      <dgm:spPr/>
      <dgm:t>
        <a:bodyPr/>
        <a:lstStyle/>
        <a:p>
          <a:endParaRPr lang="nl-NL" sz="1600"/>
        </a:p>
      </dgm:t>
    </dgm:pt>
    <dgm:pt modelId="{2BB56FC0-A5E9-447B-977B-94619297FBAB}" type="sibTrans" cxnId="{20A1EA69-A2F0-4980-87F5-018EC2A21143}">
      <dgm:prSet/>
      <dgm:spPr/>
      <dgm:t>
        <a:bodyPr/>
        <a:lstStyle/>
        <a:p>
          <a:endParaRPr lang="nl-NL"/>
        </a:p>
      </dgm:t>
    </dgm:pt>
    <dgm:pt modelId="{D780A376-05B6-4D07-A46D-D326C414048D}">
      <dgm:prSet phldrT="[Tekst]" custT="1"/>
      <dgm:spPr/>
      <dgm:t>
        <a:bodyPr/>
        <a:lstStyle/>
        <a:p>
          <a:r>
            <a:rPr lang="nl-NL" sz="2000" dirty="0"/>
            <a:t>Aandelen niet verhandelbaar</a:t>
          </a:r>
        </a:p>
      </dgm:t>
    </dgm:pt>
    <dgm:pt modelId="{290CC974-2791-4304-A994-1A0D42F328FD}" type="parTrans" cxnId="{854825D6-D2CA-4D85-88ED-9897181EBF1D}">
      <dgm:prSet custT="1"/>
      <dgm:spPr/>
      <dgm:t>
        <a:bodyPr/>
        <a:lstStyle/>
        <a:p>
          <a:endParaRPr lang="nl-NL" sz="1600"/>
        </a:p>
      </dgm:t>
    </dgm:pt>
    <dgm:pt modelId="{C4EE91CE-F22F-4F16-999E-A9F176E13346}" type="sibTrans" cxnId="{854825D6-D2CA-4D85-88ED-9897181EBF1D}">
      <dgm:prSet/>
      <dgm:spPr/>
      <dgm:t>
        <a:bodyPr/>
        <a:lstStyle/>
        <a:p>
          <a:endParaRPr lang="nl-NL"/>
        </a:p>
      </dgm:t>
    </dgm:pt>
    <dgm:pt modelId="{29C58A28-8535-4E83-93C2-201143FCA284}">
      <dgm:prSet custT="1"/>
      <dgm:spPr/>
      <dgm:t>
        <a:bodyPr/>
        <a:lstStyle/>
        <a:p>
          <a:r>
            <a:rPr lang="nl-NL" sz="2000" dirty="0"/>
            <a:t>Aandelen vrij verhandelbaar</a:t>
          </a:r>
        </a:p>
      </dgm:t>
    </dgm:pt>
    <dgm:pt modelId="{21870E1D-1113-4EF0-A644-1C6216F32DFA}" type="parTrans" cxnId="{B3672791-FEE3-4D9B-803D-93F88324D61C}">
      <dgm:prSet custT="1"/>
      <dgm:spPr/>
      <dgm:t>
        <a:bodyPr/>
        <a:lstStyle/>
        <a:p>
          <a:endParaRPr lang="nl-NL" sz="1600"/>
        </a:p>
      </dgm:t>
    </dgm:pt>
    <dgm:pt modelId="{697A75A5-41D1-470E-9670-E685FCE010B5}" type="sibTrans" cxnId="{B3672791-FEE3-4D9B-803D-93F88324D61C}">
      <dgm:prSet/>
      <dgm:spPr/>
      <dgm:t>
        <a:bodyPr/>
        <a:lstStyle/>
        <a:p>
          <a:endParaRPr lang="nl-NL"/>
        </a:p>
      </dgm:t>
    </dgm:pt>
    <dgm:pt modelId="{2E9FC593-A925-4F6B-BB99-60DBF6859AB9}">
      <dgm:prSet custT="1"/>
      <dgm:spPr/>
      <dgm:t>
        <a:bodyPr/>
        <a:lstStyle/>
        <a:p>
          <a:r>
            <a:rPr lang="nl-NL" sz="2400" dirty="0"/>
            <a:t>Eenmanszaak</a:t>
          </a:r>
        </a:p>
      </dgm:t>
    </dgm:pt>
    <dgm:pt modelId="{4A90495B-82A7-4DBC-970B-C971647E3967}" type="parTrans" cxnId="{DCAFB5FA-C3EB-4195-B229-51A3CA6D0EE3}">
      <dgm:prSet custT="1"/>
      <dgm:spPr/>
      <dgm:t>
        <a:bodyPr/>
        <a:lstStyle/>
        <a:p>
          <a:endParaRPr lang="nl-NL" sz="1600"/>
        </a:p>
      </dgm:t>
    </dgm:pt>
    <dgm:pt modelId="{73488448-4B2D-4515-983E-773E94F9BCA4}" type="sibTrans" cxnId="{DCAFB5FA-C3EB-4195-B229-51A3CA6D0EE3}">
      <dgm:prSet/>
      <dgm:spPr/>
      <dgm:t>
        <a:bodyPr/>
        <a:lstStyle/>
        <a:p>
          <a:endParaRPr lang="nl-NL"/>
        </a:p>
      </dgm:t>
    </dgm:pt>
    <dgm:pt modelId="{A529D213-C64C-40A8-8444-AEC1D3597A1C}">
      <dgm:prSet custT="1"/>
      <dgm:spPr/>
      <dgm:t>
        <a:bodyPr/>
        <a:lstStyle/>
        <a:p>
          <a:r>
            <a:rPr lang="nl-NL" sz="2400" dirty="0"/>
            <a:t>V.O.F.</a:t>
          </a:r>
        </a:p>
      </dgm:t>
    </dgm:pt>
    <dgm:pt modelId="{6CC98A0E-B95B-44E4-AC54-53B3C80B4087}" type="parTrans" cxnId="{4E11F5B8-8812-48F6-8FDD-6F5351CEEEBA}">
      <dgm:prSet custT="1"/>
      <dgm:spPr/>
      <dgm:t>
        <a:bodyPr/>
        <a:lstStyle/>
        <a:p>
          <a:endParaRPr lang="nl-NL" sz="1600"/>
        </a:p>
      </dgm:t>
    </dgm:pt>
    <dgm:pt modelId="{E93CAD38-B832-494B-A0DC-F220DA2923A5}" type="sibTrans" cxnId="{4E11F5B8-8812-48F6-8FDD-6F5351CEEEBA}">
      <dgm:prSet/>
      <dgm:spPr/>
      <dgm:t>
        <a:bodyPr/>
        <a:lstStyle/>
        <a:p>
          <a:endParaRPr lang="nl-NL"/>
        </a:p>
      </dgm:t>
    </dgm:pt>
    <dgm:pt modelId="{962BB76D-B83F-4809-A06E-DFA8AA24C0E8}">
      <dgm:prSet custT="1"/>
      <dgm:spPr/>
      <dgm:t>
        <a:bodyPr/>
        <a:lstStyle/>
        <a:p>
          <a:r>
            <a:rPr lang="nl-NL" sz="2400" dirty="0"/>
            <a:t>B.V.</a:t>
          </a:r>
        </a:p>
      </dgm:t>
    </dgm:pt>
    <dgm:pt modelId="{A82DF6A8-AB65-4A87-969C-4DB479996569}" type="parTrans" cxnId="{FBE014D8-2F90-4963-B00A-DB16C9C64111}">
      <dgm:prSet custT="1"/>
      <dgm:spPr/>
      <dgm:t>
        <a:bodyPr/>
        <a:lstStyle/>
        <a:p>
          <a:endParaRPr lang="nl-NL" sz="1600"/>
        </a:p>
      </dgm:t>
    </dgm:pt>
    <dgm:pt modelId="{255F5A76-BBCD-43AF-8094-B599335DC3BF}" type="sibTrans" cxnId="{FBE014D8-2F90-4963-B00A-DB16C9C64111}">
      <dgm:prSet/>
      <dgm:spPr/>
      <dgm:t>
        <a:bodyPr/>
        <a:lstStyle/>
        <a:p>
          <a:endParaRPr lang="nl-NL"/>
        </a:p>
      </dgm:t>
    </dgm:pt>
    <dgm:pt modelId="{272D1B6C-D73A-464D-9737-78BBF4682D11}">
      <dgm:prSet custT="1"/>
      <dgm:spPr/>
      <dgm:t>
        <a:bodyPr/>
        <a:lstStyle/>
        <a:p>
          <a:r>
            <a:rPr lang="nl-NL" sz="1800" dirty="0"/>
            <a:t>N.V.</a:t>
          </a:r>
        </a:p>
      </dgm:t>
    </dgm:pt>
    <dgm:pt modelId="{6FB8B304-E238-4FDF-B5E3-FDB6E2F626F6}" type="parTrans" cxnId="{A3A08C0D-2594-42F3-AB36-9AA74566F12B}">
      <dgm:prSet custT="1"/>
      <dgm:spPr/>
      <dgm:t>
        <a:bodyPr/>
        <a:lstStyle/>
        <a:p>
          <a:endParaRPr lang="nl-NL" sz="1600"/>
        </a:p>
      </dgm:t>
    </dgm:pt>
    <dgm:pt modelId="{9E95207D-626B-495F-B5F1-60EFBDC69416}" type="sibTrans" cxnId="{A3A08C0D-2594-42F3-AB36-9AA74566F12B}">
      <dgm:prSet/>
      <dgm:spPr/>
      <dgm:t>
        <a:bodyPr/>
        <a:lstStyle/>
        <a:p>
          <a:endParaRPr lang="nl-NL"/>
        </a:p>
      </dgm:t>
    </dgm:pt>
    <dgm:pt modelId="{4D7BEA0D-E054-4F3E-91B2-4477D0EE3E63}" type="pres">
      <dgm:prSet presAssocID="{201D431F-AAED-4281-A9D7-5AFB75126F2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38DD634-54BE-478E-899F-0CD2AC0D5E79}" type="pres">
      <dgm:prSet presAssocID="{7CEF770E-09AF-49BB-96EF-BBA5C01D0A92}" presName="root1" presStyleCnt="0"/>
      <dgm:spPr/>
    </dgm:pt>
    <dgm:pt modelId="{782A9717-0B09-4D94-80B9-3DDC898F0D14}" type="pres">
      <dgm:prSet presAssocID="{7CEF770E-09AF-49BB-96EF-BBA5C01D0A92}" presName="LevelOneTextNode" presStyleLbl="node0" presStyleIdx="0" presStyleCnt="1" custScaleX="131720" custLinFactNeighborX="17957" custLinFactNeighborY="4185">
        <dgm:presLayoutVars>
          <dgm:chPref val="3"/>
        </dgm:presLayoutVars>
      </dgm:prSet>
      <dgm:spPr/>
    </dgm:pt>
    <dgm:pt modelId="{F46BBC45-9870-4367-B64B-FA116332D813}" type="pres">
      <dgm:prSet presAssocID="{7CEF770E-09AF-49BB-96EF-BBA5C01D0A92}" presName="level2hierChild" presStyleCnt="0"/>
      <dgm:spPr/>
    </dgm:pt>
    <dgm:pt modelId="{7DE2B781-E104-4595-97D5-A3174BBD8AF9}" type="pres">
      <dgm:prSet presAssocID="{E99F62F5-447E-4DA3-8D13-694A847B7E50}" presName="conn2-1" presStyleLbl="parChTrans1D2" presStyleIdx="0" presStyleCnt="2"/>
      <dgm:spPr/>
    </dgm:pt>
    <dgm:pt modelId="{E6E371FF-1B74-46B4-B6EB-BC54FE7A9427}" type="pres">
      <dgm:prSet presAssocID="{E99F62F5-447E-4DA3-8D13-694A847B7E50}" presName="connTx" presStyleLbl="parChTrans1D2" presStyleIdx="0" presStyleCnt="2"/>
      <dgm:spPr/>
    </dgm:pt>
    <dgm:pt modelId="{332C0B9A-C702-4967-96DA-A020B4FCBF5B}" type="pres">
      <dgm:prSet presAssocID="{5A52A77F-431F-4741-A943-CBC46B1E1061}" presName="root2" presStyleCnt="0"/>
      <dgm:spPr/>
    </dgm:pt>
    <dgm:pt modelId="{9DACFFEB-986A-4DD8-B621-528946A93E10}" type="pres">
      <dgm:prSet presAssocID="{5A52A77F-431F-4741-A943-CBC46B1E1061}" presName="LevelTwoTextNode" presStyleLbl="node2" presStyleIdx="0" presStyleCnt="2" custScaleX="125033">
        <dgm:presLayoutVars>
          <dgm:chPref val="3"/>
        </dgm:presLayoutVars>
      </dgm:prSet>
      <dgm:spPr/>
    </dgm:pt>
    <dgm:pt modelId="{7319B843-ACB7-436D-B6FF-53ACF6067B18}" type="pres">
      <dgm:prSet presAssocID="{5A52A77F-431F-4741-A943-CBC46B1E1061}" presName="level3hierChild" presStyleCnt="0"/>
      <dgm:spPr/>
    </dgm:pt>
    <dgm:pt modelId="{0C088CF3-35AA-43AE-9D10-4D417ED140E1}" type="pres">
      <dgm:prSet presAssocID="{D701B57D-B3E8-4FC0-99D5-A24A2E18DA9D}" presName="conn2-1" presStyleLbl="parChTrans1D3" presStyleIdx="0" presStyleCnt="4"/>
      <dgm:spPr/>
    </dgm:pt>
    <dgm:pt modelId="{86D2F235-BFDD-438E-9857-EAD1C0725118}" type="pres">
      <dgm:prSet presAssocID="{D701B57D-B3E8-4FC0-99D5-A24A2E18DA9D}" presName="connTx" presStyleLbl="parChTrans1D3" presStyleIdx="0" presStyleCnt="4"/>
      <dgm:spPr/>
    </dgm:pt>
    <dgm:pt modelId="{E765AF8A-F50C-4DB4-BB45-CB6FB6AAE8ED}" type="pres">
      <dgm:prSet presAssocID="{E12E2C6E-8593-4A01-AEAA-135F28B1BBEC}" presName="root2" presStyleCnt="0"/>
      <dgm:spPr/>
    </dgm:pt>
    <dgm:pt modelId="{D8ED54B6-3D8D-4620-BB86-645018F0834B}" type="pres">
      <dgm:prSet presAssocID="{E12E2C6E-8593-4A01-AEAA-135F28B1BBEC}" presName="LevelTwoTextNode" presStyleLbl="node3" presStyleIdx="0" presStyleCnt="4" custLinFactNeighborX="-24029" custLinFactNeighborY="-4297">
        <dgm:presLayoutVars>
          <dgm:chPref val="3"/>
        </dgm:presLayoutVars>
      </dgm:prSet>
      <dgm:spPr/>
    </dgm:pt>
    <dgm:pt modelId="{D942246C-D746-457E-8E58-6244AEFCA1FB}" type="pres">
      <dgm:prSet presAssocID="{E12E2C6E-8593-4A01-AEAA-135F28B1BBEC}" presName="level3hierChild" presStyleCnt="0"/>
      <dgm:spPr/>
    </dgm:pt>
    <dgm:pt modelId="{41796BE0-F1DE-48B2-B703-246D681BD9A6}" type="pres">
      <dgm:prSet presAssocID="{4A90495B-82A7-4DBC-970B-C971647E3967}" presName="conn2-1" presStyleLbl="parChTrans1D4" presStyleIdx="0" presStyleCnt="4"/>
      <dgm:spPr/>
    </dgm:pt>
    <dgm:pt modelId="{0B57D1D2-D164-4F39-9CB3-7F4483C4FEE7}" type="pres">
      <dgm:prSet presAssocID="{4A90495B-82A7-4DBC-970B-C971647E3967}" presName="connTx" presStyleLbl="parChTrans1D4" presStyleIdx="0" presStyleCnt="4"/>
      <dgm:spPr/>
    </dgm:pt>
    <dgm:pt modelId="{2301797F-6DA2-4595-8CEE-3216B845066E}" type="pres">
      <dgm:prSet presAssocID="{2E9FC593-A925-4F6B-BB99-60DBF6859AB9}" presName="root2" presStyleCnt="0"/>
      <dgm:spPr/>
    </dgm:pt>
    <dgm:pt modelId="{F1E04327-61B8-4678-A6E3-8122819568C7}" type="pres">
      <dgm:prSet presAssocID="{2E9FC593-A925-4F6B-BB99-60DBF6859AB9}" presName="LevelTwoTextNode" presStyleLbl="node4" presStyleIdx="0" presStyleCnt="4" custLinFactNeighborX="-25531" custLinFactNeighborY="-5798">
        <dgm:presLayoutVars>
          <dgm:chPref val="3"/>
        </dgm:presLayoutVars>
      </dgm:prSet>
      <dgm:spPr/>
    </dgm:pt>
    <dgm:pt modelId="{D624BD39-4DD4-4DD2-A121-AD980BF78245}" type="pres">
      <dgm:prSet presAssocID="{2E9FC593-A925-4F6B-BB99-60DBF6859AB9}" presName="level3hierChild" presStyleCnt="0"/>
      <dgm:spPr/>
    </dgm:pt>
    <dgm:pt modelId="{17F1EE45-EB08-40DC-BF37-F31B51B34EE1}" type="pres">
      <dgm:prSet presAssocID="{669A1127-346D-4351-95A4-0ED20D6FA8BD}" presName="conn2-1" presStyleLbl="parChTrans1D3" presStyleIdx="1" presStyleCnt="4"/>
      <dgm:spPr/>
    </dgm:pt>
    <dgm:pt modelId="{F07D468B-298D-4405-8EA8-B65CE546131F}" type="pres">
      <dgm:prSet presAssocID="{669A1127-346D-4351-95A4-0ED20D6FA8BD}" presName="connTx" presStyleLbl="parChTrans1D3" presStyleIdx="1" presStyleCnt="4"/>
      <dgm:spPr/>
    </dgm:pt>
    <dgm:pt modelId="{0992BA96-FDC9-43A8-B7F3-B347582D86A2}" type="pres">
      <dgm:prSet presAssocID="{E174AD2E-8CC6-475C-A7C8-5973F97546E5}" presName="root2" presStyleCnt="0"/>
      <dgm:spPr/>
    </dgm:pt>
    <dgm:pt modelId="{24D653B6-68FE-42E8-AC75-6830DA2E3CF8}" type="pres">
      <dgm:prSet presAssocID="{E174AD2E-8CC6-475C-A7C8-5973F97546E5}" presName="LevelTwoTextNode" presStyleLbl="node3" presStyleIdx="1" presStyleCnt="4" custLinFactNeighborX="-23277" custLinFactNeighborY="6008">
        <dgm:presLayoutVars>
          <dgm:chPref val="3"/>
        </dgm:presLayoutVars>
      </dgm:prSet>
      <dgm:spPr/>
    </dgm:pt>
    <dgm:pt modelId="{7193F21A-9F6C-462C-B736-6C8CF82FE0FA}" type="pres">
      <dgm:prSet presAssocID="{E174AD2E-8CC6-475C-A7C8-5973F97546E5}" presName="level3hierChild" presStyleCnt="0"/>
      <dgm:spPr/>
    </dgm:pt>
    <dgm:pt modelId="{BC38CF73-0952-48FD-B5CF-1CF1222F13B8}" type="pres">
      <dgm:prSet presAssocID="{6CC98A0E-B95B-44E4-AC54-53B3C80B4087}" presName="conn2-1" presStyleLbl="parChTrans1D4" presStyleIdx="1" presStyleCnt="4"/>
      <dgm:spPr/>
    </dgm:pt>
    <dgm:pt modelId="{CB54674C-2D1B-47DA-AC7C-9EC4212B6808}" type="pres">
      <dgm:prSet presAssocID="{6CC98A0E-B95B-44E4-AC54-53B3C80B4087}" presName="connTx" presStyleLbl="parChTrans1D4" presStyleIdx="1" presStyleCnt="4"/>
      <dgm:spPr/>
    </dgm:pt>
    <dgm:pt modelId="{8ED33E68-13DF-465A-967B-BDACFCAB6A8D}" type="pres">
      <dgm:prSet presAssocID="{A529D213-C64C-40A8-8444-AEC1D3597A1C}" presName="root2" presStyleCnt="0"/>
      <dgm:spPr/>
    </dgm:pt>
    <dgm:pt modelId="{31E555F7-9FF5-449D-91C1-AF7E2067E43B}" type="pres">
      <dgm:prSet presAssocID="{A529D213-C64C-40A8-8444-AEC1D3597A1C}" presName="LevelTwoTextNode" presStyleLbl="node4" presStyleIdx="1" presStyleCnt="4" custLinFactNeighborX="-24779" custLinFactNeighborY="6234">
        <dgm:presLayoutVars>
          <dgm:chPref val="3"/>
        </dgm:presLayoutVars>
      </dgm:prSet>
      <dgm:spPr/>
    </dgm:pt>
    <dgm:pt modelId="{F9EF664D-667D-4388-A0CD-771EF0073093}" type="pres">
      <dgm:prSet presAssocID="{A529D213-C64C-40A8-8444-AEC1D3597A1C}" presName="level3hierChild" presStyleCnt="0"/>
      <dgm:spPr/>
    </dgm:pt>
    <dgm:pt modelId="{7D09E023-657E-4059-AD14-EC6056C088F3}" type="pres">
      <dgm:prSet presAssocID="{618EA2F5-E820-4C33-A663-7CC8A01ADA14}" presName="conn2-1" presStyleLbl="parChTrans1D2" presStyleIdx="1" presStyleCnt="2"/>
      <dgm:spPr/>
    </dgm:pt>
    <dgm:pt modelId="{2A9A46DE-7369-4F27-B0B9-ADCC0C350521}" type="pres">
      <dgm:prSet presAssocID="{618EA2F5-E820-4C33-A663-7CC8A01ADA14}" presName="connTx" presStyleLbl="parChTrans1D2" presStyleIdx="1" presStyleCnt="2"/>
      <dgm:spPr/>
    </dgm:pt>
    <dgm:pt modelId="{B06380D1-8021-41C6-A22B-F7F072D31436}" type="pres">
      <dgm:prSet presAssocID="{90C62FD9-4A73-4D9A-847B-FB2A973FE33D}" presName="root2" presStyleCnt="0"/>
      <dgm:spPr/>
    </dgm:pt>
    <dgm:pt modelId="{C91FB29D-43E9-4ED5-9CD6-F9D4C15077D3}" type="pres">
      <dgm:prSet presAssocID="{90C62FD9-4A73-4D9A-847B-FB2A973FE33D}" presName="LevelTwoTextNode" presStyleLbl="node2" presStyleIdx="1" presStyleCnt="2" custScaleX="122050" custLinFactNeighborY="26197">
        <dgm:presLayoutVars>
          <dgm:chPref val="3"/>
        </dgm:presLayoutVars>
      </dgm:prSet>
      <dgm:spPr/>
    </dgm:pt>
    <dgm:pt modelId="{6C9F7D31-9608-494C-8D9B-E0C9C0FE8CC5}" type="pres">
      <dgm:prSet presAssocID="{90C62FD9-4A73-4D9A-847B-FB2A973FE33D}" presName="level3hierChild" presStyleCnt="0"/>
      <dgm:spPr/>
    </dgm:pt>
    <dgm:pt modelId="{B7F34EA5-4607-4C49-8E93-BE29C7F03FBC}" type="pres">
      <dgm:prSet presAssocID="{290CC974-2791-4304-A994-1A0D42F328FD}" presName="conn2-1" presStyleLbl="parChTrans1D3" presStyleIdx="2" presStyleCnt="4"/>
      <dgm:spPr/>
    </dgm:pt>
    <dgm:pt modelId="{50FDFE56-9F47-4F74-A4E9-F817388D67A6}" type="pres">
      <dgm:prSet presAssocID="{290CC974-2791-4304-A994-1A0D42F328FD}" presName="connTx" presStyleLbl="parChTrans1D3" presStyleIdx="2" presStyleCnt="4"/>
      <dgm:spPr/>
    </dgm:pt>
    <dgm:pt modelId="{14A548F9-0F91-40FE-849D-FBA9F791D5EF}" type="pres">
      <dgm:prSet presAssocID="{D780A376-05B6-4D07-A46D-D326C414048D}" presName="root2" presStyleCnt="0"/>
      <dgm:spPr/>
    </dgm:pt>
    <dgm:pt modelId="{1716E5D4-0246-4F5D-ABFA-CC02B348C467}" type="pres">
      <dgm:prSet presAssocID="{D780A376-05B6-4D07-A46D-D326C414048D}" presName="LevelTwoTextNode" presStyleLbl="node3" presStyleIdx="2" presStyleCnt="4" custScaleX="101324" custScaleY="104980" custLinFactNeighborX="-23716" custLinFactNeighborY="22760">
        <dgm:presLayoutVars>
          <dgm:chPref val="3"/>
        </dgm:presLayoutVars>
      </dgm:prSet>
      <dgm:spPr/>
    </dgm:pt>
    <dgm:pt modelId="{FC5B6A11-B938-437E-906F-684AA222C430}" type="pres">
      <dgm:prSet presAssocID="{D780A376-05B6-4D07-A46D-D326C414048D}" presName="level3hierChild" presStyleCnt="0"/>
      <dgm:spPr/>
    </dgm:pt>
    <dgm:pt modelId="{C17140A8-2C04-4F1F-92B5-A98BFA9BAF6B}" type="pres">
      <dgm:prSet presAssocID="{A82DF6A8-AB65-4A87-969C-4DB479996569}" presName="conn2-1" presStyleLbl="parChTrans1D4" presStyleIdx="2" presStyleCnt="4"/>
      <dgm:spPr/>
    </dgm:pt>
    <dgm:pt modelId="{EC04062E-1BCE-4808-A82F-D89FB26AF032}" type="pres">
      <dgm:prSet presAssocID="{A82DF6A8-AB65-4A87-969C-4DB479996569}" presName="connTx" presStyleLbl="parChTrans1D4" presStyleIdx="2" presStyleCnt="4"/>
      <dgm:spPr/>
    </dgm:pt>
    <dgm:pt modelId="{BB50E59E-A996-44EC-9B0A-D5C8EEA97933}" type="pres">
      <dgm:prSet presAssocID="{962BB76D-B83F-4809-A06E-DFA8AA24C0E8}" presName="root2" presStyleCnt="0"/>
      <dgm:spPr/>
    </dgm:pt>
    <dgm:pt modelId="{9B97AEC3-DCD4-412B-8C13-4C9B78868543}" type="pres">
      <dgm:prSet presAssocID="{962BB76D-B83F-4809-A06E-DFA8AA24C0E8}" presName="LevelTwoTextNode" presStyleLbl="node4" presStyleIdx="2" presStyleCnt="4" custLinFactNeighborX="-23516" custLinFactNeighborY="22856">
        <dgm:presLayoutVars>
          <dgm:chPref val="3"/>
        </dgm:presLayoutVars>
      </dgm:prSet>
      <dgm:spPr/>
    </dgm:pt>
    <dgm:pt modelId="{7636A7C2-AAF4-419C-9962-187290B1B8BA}" type="pres">
      <dgm:prSet presAssocID="{962BB76D-B83F-4809-A06E-DFA8AA24C0E8}" presName="level3hierChild" presStyleCnt="0"/>
      <dgm:spPr/>
    </dgm:pt>
    <dgm:pt modelId="{F873735C-6859-4AAE-B648-52D379DBD1D8}" type="pres">
      <dgm:prSet presAssocID="{21870E1D-1113-4EF0-A644-1C6216F32DFA}" presName="conn2-1" presStyleLbl="parChTrans1D3" presStyleIdx="3" presStyleCnt="4"/>
      <dgm:spPr/>
    </dgm:pt>
    <dgm:pt modelId="{F36DF599-6B83-4A6F-937A-9958956CE82B}" type="pres">
      <dgm:prSet presAssocID="{21870E1D-1113-4EF0-A644-1C6216F32DFA}" presName="connTx" presStyleLbl="parChTrans1D3" presStyleIdx="3" presStyleCnt="4"/>
      <dgm:spPr/>
    </dgm:pt>
    <dgm:pt modelId="{59B58079-6094-4FAB-92D4-E2C16A2F79BC}" type="pres">
      <dgm:prSet presAssocID="{29C58A28-8535-4E83-93C2-201143FCA284}" presName="root2" presStyleCnt="0"/>
      <dgm:spPr/>
    </dgm:pt>
    <dgm:pt modelId="{AEEE7FB4-EE40-4B6E-A53F-AF9B1B43C18D}" type="pres">
      <dgm:prSet presAssocID="{29C58A28-8535-4E83-93C2-201143FCA284}" presName="LevelTwoTextNode" presStyleLbl="node3" presStyleIdx="3" presStyleCnt="4" custLinFactNeighborX="-22392" custLinFactNeighborY="53840">
        <dgm:presLayoutVars>
          <dgm:chPref val="3"/>
        </dgm:presLayoutVars>
      </dgm:prSet>
      <dgm:spPr/>
    </dgm:pt>
    <dgm:pt modelId="{0E102102-B298-48AA-A570-FB9687BFD600}" type="pres">
      <dgm:prSet presAssocID="{29C58A28-8535-4E83-93C2-201143FCA284}" presName="level3hierChild" presStyleCnt="0"/>
      <dgm:spPr/>
    </dgm:pt>
    <dgm:pt modelId="{6B0F78AD-5796-446C-B16D-325F8922DB27}" type="pres">
      <dgm:prSet presAssocID="{6FB8B304-E238-4FDF-B5E3-FDB6E2F626F6}" presName="conn2-1" presStyleLbl="parChTrans1D4" presStyleIdx="3" presStyleCnt="4"/>
      <dgm:spPr/>
    </dgm:pt>
    <dgm:pt modelId="{B54C7180-A6B1-43CA-B034-6FC8C7A71A18}" type="pres">
      <dgm:prSet presAssocID="{6FB8B304-E238-4FDF-B5E3-FDB6E2F626F6}" presName="connTx" presStyleLbl="parChTrans1D4" presStyleIdx="3" presStyleCnt="4"/>
      <dgm:spPr/>
    </dgm:pt>
    <dgm:pt modelId="{E6C4AD52-5C70-4121-A8CE-5FC16C231124}" type="pres">
      <dgm:prSet presAssocID="{272D1B6C-D73A-464D-9737-78BBF4682D11}" presName="root2" presStyleCnt="0"/>
      <dgm:spPr/>
    </dgm:pt>
    <dgm:pt modelId="{BB475EC0-FC5C-4D1B-BE4A-3005D23E85B4}" type="pres">
      <dgm:prSet presAssocID="{272D1B6C-D73A-464D-9737-78BBF4682D11}" presName="LevelTwoTextNode" presStyleLbl="node4" presStyleIdx="3" presStyleCnt="4" custLinFactNeighborX="-23282" custLinFactNeighborY="53744">
        <dgm:presLayoutVars>
          <dgm:chPref val="3"/>
        </dgm:presLayoutVars>
      </dgm:prSet>
      <dgm:spPr/>
    </dgm:pt>
    <dgm:pt modelId="{F1958ED1-C7EC-44C9-ABB5-558BDBF101D5}" type="pres">
      <dgm:prSet presAssocID="{272D1B6C-D73A-464D-9737-78BBF4682D11}" presName="level3hierChild" presStyleCnt="0"/>
      <dgm:spPr/>
    </dgm:pt>
  </dgm:ptLst>
  <dgm:cxnLst>
    <dgm:cxn modelId="{A3A08C0D-2594-42F3-AB36-9AA74566F12B}" srcId="{29C58A28-8535-4E83-93C2-201143FCA284}" destId="{272D1B6C-D73A-464D-9737-78BBF4682D11}" srcOrd="0" destOrd="0" parTransId="{6FB8B304-E238-4FDF-B5E3-FDB6E2F626F6}" sibTransId="{9E95207D-626B-495F-B5F1-60EFBDC69416}"/>
    <dgm:cxn modelId="{C3BBDD1B-D01E-454F-AE9B-983C2C2A0E8E}" type="presOf" srcId="{E99F62F5-447E-4DA3-8D13-694A847B7E50}" destId="{E6E371FF-1B74-46B4-B6EB-BC54FE7A9427}" srcOrd="1" destOrd="0" presId="urn:microsoft.com/office/officeart/2005/8/layout/hierarchy2"/>
    <dgm:cxn modelId="{CAC1171C-1F3E-41A2-B1FE-CDEED2C53C7E}" type="presOf" srcId="{2E9FC593-A925-4F6B-BB99-60DBF6859AB9}" destId="{F1E04327-61B8-4678-A6E3-8122819568C7}" srcOrd="0" destOrd="0" presId="urn:microsoft.com/office/officeart/2005/8/layout/hierarchy2"/>
    <dgm:cxn modelId="{6479381E-5EE5-4EE6-B47F-20D4CFE0CDDD}" srcId="{201D431F-AAED-4281-A9D7-5AFB75126F21}" destId="{7CEF770E-09AF-49BB-96EF-BBA5C01D0A92}" srcOrd="0" destOrd="0" parTransId="{2B2953FA-2FD3-47D8-9B59-D61F293D18EB}" sibTransId="{46018CC9-2762-4693-B552-EA9B3FA65CD8}"/>
    <dgm:cxn modelId="{7A760D25-4D0D-4E99-A276-2A0A26393EA8}" type="presOf" srcId="{A82DF6A8-AB65-4A87-969C-4DB479996569}" destId="{EC04062E-1BCE-4808-A82F-D89FB26AF032}" srcOrd="1" destOrd="0" presId="urn:microsoft.com/office/officeart/2005/8/layout/hierarchy2"/>
    <dgm:cxn modelId="{2918D225-5EF6-4D90-A55B-8E69A05B255E}" type="presOf" srcId="{D701B57D-B3E8-4FC0-99D5-A24A2E18DA9D}" destId="{0C088CF3-35AA-43AE-9D10-4D417ED140E1}" srcOrd="0" destOrd="0" presId="urn:microsoft.com/office/officeart/2005/8/layout/hierarchy2"/>
    <dgm:cxn modelId="{8AFF7031-90CB-4C28-91AA-09063CF40DD5}" srcId="{5A52A77F-431F-4741-A943-CBC46B1E1061}" destId="{E12E2C6E-8593-4A01-AEAA-135F28B1BBEC}" srcOrd="0" destOrd="0" parTransId="{D701B57D-B3E8-4FC0-99D5-A24A2E18DA9D}" sibTransId="{A1991203-47D2-4D6E-8070-077DDB3716DD}"/>
    <dgm:cxn modelId="{85697932-54C8-4EAD-A2B8-415D9C37A4A1}" type="presOf" srcId="{A82DF6A8-AB65-4A87-969C-4DB479996569}" destId="{C17140A8-2C04-4F1F-92B5-A98BFA9BAF6B}" srcOrd="0" destOrd="0" presId="urn:microsoft.com/office/officeart/2005/8/layout/hierarchy2"/>
    <dgm:cxn modelId="{40297F32-967D-4B96-A46D-D4476B5AC214}" type="presOf" srcId="{4A90495B-82A7-4DBC-970B-C971647E3967}" destId="{41796BE0-F1DE-48B2-B703-246D681BD9A6}" srcOrd="0" destOrd="0" presId="urn:microsoft.com/office/officeart/2005/8/layout/hierarchy2"/>
    <dgm:cxn modelId="{DC512F36-2BBB-4D9B-9C86-7209B097F01A}" type="presOf" srcId="{618EA2F5-E820-4C33-A663-7CC8A01ADA14}" destId="{2A9A46DE-7369-4F27-B0B9-ADCC0C350521}" srcOrd="1" destOrd="0" presId="urn:microsoft.com/office/officeart/2005/8/layout/hierarchy2"/>
    <dgm:cxn modelId="{C3890D38-B6E0-48A2-94DC-E44D119D9CC9}" type="presOf" srcId="{D701B57D-B3E8-4FC0-99D5-A24A2E18DA9D}" destId="{86D2F235-BFDD-438E-9857-EAD1C0725118}" srcOrd="1" destOrd="0" presId="urn:microsoft.com/office/officeart/2005/8/layout/hierarchy2"/>
    <dgm:cxn modelId="{F92A6340-3A01-4966-8435-ECF212AF29C4}" type="presOf" srcId="{D780A376-05B6-4D07-A46D-D326C414048D}" destId="{1716E5D4-0246-4F5D-ABFA-CC02B348C467}" srcOrd="0" destOrd="0" presId="urn:microsoft.com/office/officeart/2005/8/layout/hierarchy2"/>
    <dgm:cxn modelId="{15A35E5B-6FF2-4D03-B5EA-EA129F68EE30}" type="presOf" srcId="{29C58A28-8535-4E83-93C2-201143FCA284}" destId="{AEEE7FB4-EE40-4B6E-A53F-AF9B1B43C18D}" srcOrd="0" destOrd="0" presId="urn:microsoft.com/office/officeart/2005/8/layout/hierarchy2"/>
    <dgm:cxn modelId="{20A1EA69-A2F0-4980-87F5-018EC2A21143}" srcId="{7CEF770E-09AF-49BB-96EF-BBA5C01D0A92}" destId="{90C62FD9-4A73-4D9A-847B-FB2A973FE33D}" srcOrd="1" destOrd="0" parTransId="{618EA2F5-E820-4C33-A663-7CC8A01ADA14}" sibTransId="{2BB56FC0-A5E9-447B-977B-94619297FBAB}"/>
    <dgm:cxn modelId="{C18D6A6D-7518-47D5-BEAC-B70DA640A71F}" type="presOf" srcId="{962BB76D-B83F-4809-A06E-DFA8AA24C0E8}" destId="{9B97AEC3-DCD4-412B-8C13-4C9B78868543}" srcOrd="0" destOrd="0" presId="urn:microsoft.com/office/officeart/2005/8/layout/hierarchy2"/>
    <dgm:cxn modelId="{93247C4D-AC9E-4AA0-B204-A47B2C92F055}" type="presOf" srcId="{A529D213-C64C-40A8-8444-AEC1D3597A1C}" destId="{31E555F7-9FF5-449D-91C1-AF7E2067E43B}" srcOrd="0" destOrd="0" presId="urn:microsoft.com/office/officeart/2005/8/layout/hierarchy2"/>
    <dgm:cxn modelId="{414BAD72-C937-4A0F-8369-0A0C28F850F9}" type="presOf" srcId="{7CEF770E-09AF-49BB-96EF-BBA5C01D0A92}" destId="{782A9717-0B09-4D94-80B9-3DDC898F0D14}" srcOrd="0" destOrd="0" presId="urn:microsoft.com/office/officeart/2005/8/layout/hierarchy2"/>
    <dgm:cxn modelId="{FE03DC79-9AA3-4574-8009-21D50CC75F88}" type="presOf" srcId="{6FB8B304-E238-4FDF-B5E3-FDB6E2F626F6}" destId="{6B0F78AD-5796-446C-B16D-325F8922DB27}" srcOrd="0" destOrd="0" presId="urn:microsoft.com/office/officeart/2005/8/layout/hierarchy2"/>
    <dgm:cxn modelId="{D8BD5E80-93FC-4D18-A573-60D443F49BD1}" type="presOf" srcId="{272D1B6C-D73A-464D-9737-78BBF4682D11}" destId="{BB475EC0-FC5C-4D1B-BE4A-3005D23E85B4}" srcOrd="0" destOrd="0" presId="urn:microsoft.com/office/officeart/2005/8/layout/hierarchy2"/>
    <dgm:cxn modelId="{B3672791-FEE3-4D9B-803D-93F88324D61C}" srcId="{90C62FD9-4A73-4D9A-847B-FB2A973FE33D}" destId="{29C58A28-8535-4E83-93C2-201143FCA284}" srcOrd="1" destOrd="0" parTransId="{21870E1D-1113-4EF0-A644-1C6216F32DFA}" sibTransId="{697A75A5-41D1-470E-9670-E685FCE010B5}"/>
    <dgm:cxn modelId="{52C46091-E8DB-4E29-AE84-4A2F64284D7B}" type="presOf" srcId="{21870E1D-1113-4EF0-A644-1C6216F32DFA}" destId="{F36DF599-6B83-4A6F-937A-9958956CE82B}" srcOrd="1" destOrd="0" presId="urn:microsoft.com/office/officeart/2005/8/layout/hierarchy2"/>
    <dgm:cxn modelId="{A87AB19C-BC46-4C5E-B13A-25492B3687FE}" type="presOf" srcId="{E12E2C6E-8593-4A01-AEAA-135F28B1BBEC}" destId="{D8ED54B6-3D8D-4620-BB86-645018F0834B}" srcOrd="0" destOrd="0" presId="urn:microsoft.com/office/officeart/2005/8/layout/hierarchy2"/>
    <dgm:cxn modelId="{135FF1A0-3718-4E3C-80E9-3ABF36EF4EEF}" srcId="{5A52A77F-431F-4741-A943-CBC46B1E1061}" destId="{E174AD2E-8CC6-475C-A7C8-5973F97546E5}" srcOrd="1" destOrd="0" parTransId="{669A1127-346D-4351-95A4-0ED20D6FA8BD}" sibTransId="{84DED5EF-7DAD-4B9E-8C05-4D08816A71F8}"/>
    <dgm:cxn modelId="{DFA163A2-AB2F-4CBF-ABDF-48AB6F617628}" type="presOf" srcId="{290CC974-2791-4304-A994-1A0D42F328FD}" destId="{B7F34EA5-4607-4C49-8E93-BE29C7F03FBC}" srcOrd="0" destOrd="0" presId="urn:microsoft.com/office/officeart/2005/8/layout/hierarchy2"/>
    <dgm:cxn modelId="{8543D2A3-C09C-43E4-835F-77FDB60FC65B}" type="presOf" srcId="{90C62FD9-4A73-4D9A-847B-FB2A973FE33D}" destId="{C91FB29D-43E9-4ED5-9CD6-F9D4C15077D3}" srcOrd="0" destOrd="0" presId="urn:microsoft.com/office/officeart/2005/8/layout/hierarchy2"/>
    <dgm:cxn modelId="{C1AB82A7-B018-4351-8759-EECDB5964345}" type="presOf" srcId="{6CC98A0E-B95B-44E4-AC54-53B3C80B4087}" destId="{BC38CF73-0952-48FD-B5CF-1CF1222F13B8}" srcOrd="0" destOrd="0" presId="urn:microsoft.com/office/officeart/2005/8/layout/hierarchy2"/>
    <dgm:cxn modelId="{AEB983A7-F97A-4B67-BBE6-A1A65033A7F6}" type="presOf" srcId="{669A1127-346D-4351-95A4-0ED20D6FA8BD}" destId="{F07D468B-298D-4405-8EA8-B65CE546131F}" srcOrd="1" destOrd="0" presId="urn:microsoft.com/office/officeart/2005/8/layout/hierarchy2"/>
    <dgm:cxn modelId="{1F089FAA-5DB5-4A73-8F03-DDF1DEC35C35}" type="presOf" srcId="{618EA2F5-E820-4C33-A663-7CC8A01ADA14}" destId="{7D09E023-657E-4059-AD14-EC6056C088F3}" srcOrd="0" destOrd="0" presId="urn:microsoft.com/office/officeart/2005/8/layout/hierarchy2"/>
    <dgm:cxn modelId="{FDC0B4B6-F503-450F-9553-67BDFB1C8CE2}" type="presOf" srcId="{4A90495B-82A7-4DBC-970B-C971647E3967}" destId="{0B57D1D2-D164-4F39-9CB3-7F4483C4FEE7}" srcOrd="1" destOrd="0" presId="urn:microsoft.com/office/officeart/2005/8/layout/hierarchy2"/>
    <dgm:cxn modelId="{4E11F5B8-8812-48F6-8FDD-6F5351CEEEBA}" srcId="{E174AD2E-8CC6-475C-A7C8-5973F97546E5}" destId="{A529D213-C64C-40A8-8444-AEC1D3597A1C}" srcOrd="0" destOrd="0" parTransId="{6CC98A0E-B95B-44E4-AC54-53B3C80B4087}" sibTransId="{E93CAD38-B832-494B-A0DC-F220DA2923A5}"/>
    <dgm:cxn modelId="{8B10EFBA-6604-4B0C-97F3-F475C265FB0A}" type="presOf" srcId="{290CC974-2791-4304-A994-1A0D42F328FD}" destId="{50FDFE56-9F47-4F74-A4E9-F817388D67A6}" srcOrd="1" destOrd="0" presId="urn:microsoft.com/office/officeart/2005/8/layout/hierarchy2"/>
    <dgm:cxn modelId="{C0D6F3BE-460E-48AD-942A-BA65354496CF}" type="presOf" srcId="{6FB8B304-E238-4FDF-B5E3-FDB6E2F626F6}" destId="{B54C7180-A6B1-43CA-B034-6FC8C7A71A18}" srcOrd="1" destOrd="0" presId="urn:microsoft.com/office/officeart/2005/8/layout/hierarchy2"/>
    <dgm:cxn modelId="{E1AC9EC3-9D9E-413E-87A7-DB68FEC21EAB}" srcId="{7CEF770E-09AF-49BB-96EF-BBA5C01D0A92}" destId="{5A52A77F-431F-4741-A943-CBC46B1E1061}" srcOrd="0" destOrd="0" parTransId="{E99F62F5-447E-4DA3-8D13-694A847B7E50}" sibTransId="{9B037FBE-D514-4FB8-A0D7-A398D1C7C486}"/>
    <dgm:cxn modelId="{C342CEC8-6557-462E-9806-68FD09578382}" type="presOf" srcId="{21870E1D-1113-4EF0-A644-1C6216F32DFA}" destId="{F873735C-6859-4AAE-B648-52D379DBD1D8}" srcOrd="0" destOrd="0" presId="urn:microsoft.com/office/officeart/2005/8/layout/hierarchy2"/>
    <dgm:cxn modelId="{FF7639C9-9684-4E60-9EF6-5E29DCBBC1F7}" type="presOf" srcId="{201D431F-AAED-4281-A9D7-5AFB75126F21}" destId="{4D7BEA0D-E054-4F3E-91B2-4477D0EE3E63}" srcOrd="0" destOrd="0" presId="urn:microsoft.com/office/officeart/2005/8/layout/hierarchy2"/>
    <dgm:cxn modelId="{854825D6-D2CA-4D85-88ED-9897181EBF1D}" srcId="{90C62FD9-4A73-4D9A-847B-FB2A973FE33D}" destId="{D780A376-05B6-4D07-A46D-D326C414048D}" srcOrd="0" destOrd="0" parTransId="{290CC974-2791-4304-A994-1A0D42F328FD}" sibTransId="{C4EE91CE-F22F-4F16-999E-A9F176E13346}"/>
    <dgm:cxn modelId="{FBE014D8-2F90-4963-B00A-DB16C9C64111}" srcId="{D780A376-05B6-4D07-A46D-D326C414048D}" destId="{962BB76D-B83F-4809-A06E-DFA8AA24C0E8}" srcOrd="0" destOrd="0" parTransId="{A82DF6A8-AB65-4A87-969C-4DB479996569}" sibTransId="{255F5A76-BBCD-43AF-8094-B599335DC3BF}"/>
    <dgm:cxn modelId="{0C2B59D8-B5A1-4215-B7E1-6354700E78C3}" type="presOf" srcId="{E174AD2E-8CC6-475C-A7C8-5973F97546E5}" destId="{24D653B6-68FE-42E8-AC75-6830DA2E3CF8}" srcOrd="0" destOrd="0" presId="urn:microsoft.com/office/officeart/2005/8/layout/hierarchy2"/>
    <dgm:cxn modelId="{AD2250DC-7EB8-41C2-9245-F3379C6F9CC3}" type="presOf" srcId="{669A1127-346D-4351-95A4-0ED20D6FA8BD}" destId="{17F1EE45-EB08-40DC-BF37-F31B51B34EE1}" srcOrd="0" destOrd="0" presId="urn:microsoft.com/office/officeart/2005/8/layout/hierarchy2"/>
    <dgm:cxn modelId="{60D965E4-CDCF-4917-BAB9-1F17148E72EA}" type="presOf" srcId="{6CC98A0E-B95B-44E4-AC54-53B3C80B4087}" destId="{CB54674C-2D1B-47DA-AC7C-9EC4212B6808}" srcOrd="1" destOrd="0" presId="urn:microsoft.com/office/officeart/2005/8/layout/hierarchy2"/>
    <dgm:cxn modelId="{37EFD9E7-3C76-49F2-995B-A69DFBC85969}" type="presOf" srcId="{5A52A77F-431F-4741-A943-CBC46B1E1061}" destId="{9DACFFEB-986A-4DD8-B621-528946A93E10}" srcOrd="0" destOrd="0" presId="urn:microsoft.com/office/officeart/2005/8/layout/hierarchy2"/>
    <dgm:cxn modelId="{97AAAFEE-15AD-41DD-802D-5B209B85BB47}" type="presOf" srcId="{E99F62F5-447E-4DA3-8D13-694A847B7E50}" destId="{7DE2B781-E104-4595-97D5-A3174BBD8AF9}" srcOrd="0" destOrd="0" presId="urn:microsoft.com/office/officeart/2005/8/layout/hierarchy2"/>
    <dgm:cxn modelId="{DCAFB5FA-C3EB-4195-B229-51A3CA6D0EE3}" srcId="{E12E2C6E-8593-4A01-AEAA-135F28B1BBEC}" destId="{2E9FC593-A925-4F6B-BB99-60DBF6859AB9}" srcOrd="0" destOrd="0" parTransId="{4A90495B-82A7-4DBC-970B-C971647E3967}" sibTransId="{73488448-4B2D-4515-983E-773E94F9BCA4}"/>
    <dgm:cxn modelId="{F92D193B-E845-4279-8096-47C6F861A9EF}" type="presParOf" srcId="{4D7BEA0D-E054-4F3E-91B2-4477D0EE3E63}" destId="{038DD634-54BE-478E-899F-0CD2AC0D5E79}" srcOrd="0" destOrd="0" presId="urn:microsoft.com/office/officeart/2005/8/layout/hierarchy2"/>
    <dgm:cxn modelId="{1F1188B0-52F1-4200-8D83-DF33CFB7499E}" type="presParOf" srcId="{038DD634-54BE-478E-899F-0CD2AC0D5E79}" destId="{782A9717-0B09-4D94-80B9-3DDC898F0D14}" srcOrd="0" destOrd="0" presId="urn:microsoft.com/office/officeart/2005/8/layout/hierarchy2"/>
    <dgm:cxn modelId="{0AD1989A-1A55-4CCC-BF41-E6098B1AAEC2}" type="presParOf" srcId="{038DD634-54BE-478E-899F-0CD2AC0D5E79}" destId="{F46BBC45-9870-4367-B64B-FA116332D813}" srcOrd="1" destOrd="0" presId="urn:microsoft.com/office/officeart/2005/8/layout/hierarchy2"/>
    <dgm:cxn modelId="{4D419B45-1C67-4DBC-9415-F8DEBDDB17A5}" type="presParOf" srcId="{F46BBC45-9870-4367-B64B-FA116332D813}" destId="{7DE2B781-E104-4595-97D5-A3174BBD8AF9}" srcOrd="0" destOrd="0" presId="urn:microsoft.com/office/officeart/2005/8/layout/hierarchy2"/>
    <dgm:cxn modelId="{8416511D-4F0C-48FD-A25C-B7F5B8CB3ED8}" type="presParOf" srcId="{7DE2B781-E104-4595-97D5-A3174BBD8AF9}" destId="{E6E371FF-1B74-46B4-B6EB-BC54FE7A9427}" srcOrd="0" destOrd="0" presId="urn:microsoft.com/office/officeart/2005/8/layout/hierarchy2"/>
    <dgm:cxn modelId="{F57CB3B3-FC1A-4367-A217-285F750E0B6A}" type="presParOf" srcId="{F46BBC45-9870-4367-B64B-FA116332D813}" destId="{332C0B9A-C702-4967-96DA-A020B4FCBF5B}" srcOrd="1" destOrd="0" presId="urn:microsoft.com/office/officeart/2005/8/layout/hierarchy2"/>
    <dgm:cxn modelId="{E8F8154F-2710-4098-A96E-D8495B80F7F8}" type="presParOf" srcId="{332C0B9A-C702-4967-96DA-A020B4FCBF5B}" destId="{9DACFFEB-986A-4DD8-B621-528946A93E10}" srcOrd="0" destOrd="0" presId="urn:microsoft.com/office/officeart/2005/8/layout/hierarchy2"/>
    <dgm:cxn modelId="{1D8CF9CD-A995-48AE-9F80-2501DE0B6174}" type="presParOf" srcId="{332C0B9A-C702-4967-96DA-A020B4FCBF5B}" destId="{7319B843-ACB7-436D-B6FF-53ACF6067B18}" srcOrd="1" destOrd="0" presId="urn:microsoft.com/office/officeart/2005/8/layout/hierarchy2"/>
    <dgm:cxn modelId="{7903A6A7-CC2B-4BEB-9002-9483E5779E08}" type="presParOf" srcId="{7319B843-ACB7-436D-B6FF-53ACF6067B18}" destId="{0C088CF3-35AA-43AE-9D10-4D417ED140E1}" srcOrd="0" destOrd="0" presId="urn:microsoft.com/office/officeart/2005/8/layout/hierarchy2"/>
    <dgm:cxn modelId="{B5B5549D-84DE-4E5D-A819-734DF333B6F7}" type="presParOf" srcId="{0C088CF3-35AA-43AE-9D10-4D417ED140E1}" destId="{86D2F235-BFDD-438E-9857-EAD1C0725118}" srcOrd="0" destOrd="0" presId="urn:microsoft.com/office/officeart/2005/8/layout/hierarchy2"/>
    <dgm:cxn modelId="{CDB07158-83CF-40F0-BE6E-21479FE58110}" type="presParOf" srcId="{7319B843-ACB7-436D-B6FF-53ACF6067B18}" destId="{E765AF8A-F50C-4DB4-BB45-CB6FB6AAE8ED}" srcOrd="1" destOrd="0" presId="urn:microsoft.com/office/officeart/2005/8/layout/hierarchy2"/>
    <dgm:cxn modelId="{465DE9E6-4CE9-4E84-8713-A8E8EC0FEFEC}" type="presParOf" srcId="{E765AF8A-F50C-4DB4-BB45-CB6FB6AAE8ED}" destId="{D8ED54B6-3D8D-4620-BB86-645018F0834B}" srcOrd="0" destOrd="0" presId="urn:microsoft.com/office/officeart/2005/8/layout/hierarchy2"/>
    <dgm:cxn modelId="{A82F6665-2BFE-4C20-9BF9-40780473BF19}" type="presParOf" srcId="{E765AF8A-F50C-4DB4-BB45-CB6FB6AAE8ED}" destId="{D942246C-D746-457E-8E58-6244AEFCA1FB}" srcOrd="1" destOrd="0" presId="urn:microsoft.com/office/officeart/2005/8/layout/hierarchy2"/>
    <dgm:cxn modelId="{5D9180B6-5A23-410A-B913-5148C560F535}" type="presParOf" srcId="{D942246C-D746-457E-8E58-6244AEFCA1FB}" destId="{41796BE0-F1DE-48B2-B703-246D681BD9A6}" srcOrd="0" destOrd="0" presId="urn:microsoft.com/office/officeart/2005/8/layout/hierarchy2"/>
    <dgm:cxn modelId="{C036F969-2F85-4A04-B8D1-6C288A4CA310}" type="presParOf" srcId="{41796BE0-F1DE-48B2-B703-246D681BD9A6}" destId="{0B57D1D2-D164-4F39-9CB3-7F4483C4FEE7}" srcOrd="0" destOrd="0" presId="urn:microsoft.com/office/officeart/2005/8/layout/hierarchy2"/>
    <dgm:cxn modelId="{21CDB243-44F1-430F-8E55-D8E1704D4B53}" type="presParOf" srcId="{D942246C-D746-457E-8E58-6244AEFCA1FB}" destId="{2301797F-6DA2-4595-8CEE-3216B845066E}" srcOrd="1" destOrd="0" presId="urn:microsoft.com/office/officeart/2005/8/layout/hierarchy2"/>
    <dgm:cxn modelId="{A9D1DB39-BB7C-42CE-B6AD-D84A43F967F3}" type="presParOf" srcId="{2301797F-6DA2-4595-8CEE-3216B845066E}" destId="{F1E04327-61B8-4678-A6E3-8122819568C7}" srcOrd="0" destOrd="0" presId="urn:microsoft.com/office/officeart/2005/8/layout/hierarchy2"/>
    <dgm:cxn modelId="{F543329A-A446-413D-8521-C2FA9620F7A5}" type="presParOf" srcId="{2301797F-6DA2-4595-8CEE-3216B845066E}" destId="{D624BD39-4DD4-4DD2-A121-AD980BF78245}" srcOrd="1" destOrd="0" presId="urn:microsoft.com/office/officeart/2005/8/layout/hierarchy2"/>
    <dgm:cxn modelId="{A6C2B2D4-8C87-458F-9A6C-A4954DD6D874}" type="presParOf" srcId="{7319B843-ACB7-436D-B6FF-53ACF6067B18}" destId="{17F1EE45-EB08-40DC-BF37-F31B51B34EE1}" srcOrd="2" destOrd="0" presId="urn:microsoft.com/office/officeart/2005/8/layout/hierarchy2"/>
    <dgm:cxn modelId="{A452631F-CAF6-4D49-A933-362EB651CF6E}" type="presParOf" srcId="{17F1EE45-EB08-40DC-BF37-F31B51B34EE1}" destId="{F07D468B-298D-4405-8EA8-B65CE546131F}" srcOrd="0" destOrd="0" presId="urn:microsoft.com/office/officeart/2005/8/layout/hierarchy2"/>
    <dgm:cxn modelId="{415E0590-C258-4A06-8A9A-824D68F0BF29}" type="presParOf" srcId="{7319B843-ACB7-436D-B6FF-53ACF6067B18}" destId="{0992BA96-FDC9-43A8-B7F3-B347582D86A2}" srcOrd="3" destOrd="0" presId="urn:microsoft.com/office/officeart/2005/8/layout/hierarchy2"/>
    <dgm:cxn modelId="{532089C5-7DB2-4225-B35F-3505BF6F1DFE}" type="presParOf" srcId="{0992BA96-FDC9-43A8-B7F3-B347582D86A2}" destId="{24D653B6-68FE-42E8-AC75-6830DA2E3CF8}" srcOrd="0" destOrd="0" presId="urn:microsoft.com/office/officeart/2005/8/layout/hierarchy2"/>
    <dgm:cxn modelId="{32B2AF33-4772-4456-AA13-4ACEFCA8AAC1}" type="presParOf" srcId="{0992BA96-FDC9-43A8-B7F3-B347582D86A2}" destId="{7193F21A-9F6C-462C-B736-6C8CF82FE0FA}" srcOrd="1" destOrd="0" presId="urn:microsoft.com/office/officeart/2005/8/layout/hierarchy2"/>
    <dgm:cxn modelId="{9BEB1766-F916-4152-A04E-360CA6D07BC7}" type="presParOf" srcId="{7193F21A-9F6C-462C-B736-6C8CF82FE0FA}" destId="{BC38CF73-0952-48FD-B5CF-1CF1222F13B8}" srcOrd="0" destOrd="0" presId="urn:microsoft.com/office/officeart/2005/8/layout/hierarchy2"/>
    <dgm:cxn modelId="{5F898C8B-81A0-4002-BBB2-9AB00ADD20DA}" type="presParOf" srcId="{BC38CF73-0952-48FD-B5CF-1CF1222F13B8}" destId="{CB54674C-2D1B-47DA-AC7C-9EC4212B6808}" srcOrd="0" destOrd="0" presId="urn:microsoft.com/office/officeart/2005/8/layout/hierarchy2"/>
    <dgm:cxn modelId="{75421FB0-CDA6-4171-9D94-16D168E7E20C}" type="presParOf" srcId="{7193F21A-9F6C-462C-B736-6C8CF82FE0FA}" destId="{8ED33E68-13DF-465A-967B-BDACFCAB6A8D}" srcOrd="1" destOrd="0" presId="urn:microsoft.com/office/officeart/2005/8/layout/hierarchy2"/>
    <dgm:cxn modelId="{A1315943-9919-4699-8B30-7654E44ACC61}" type="presParOf" srcId="{8ED33E68-13DF-465A-967B-BDACFCAB6A8D}" destId="{31E555F7-9FF5-449D-91C1-AF7E2067E43B}" srcOrd="0" destOrd="0" presId="urn:microsoft.com/office/officeart/2005/8/layout/hierarchy2"/>
    <dgm:cxn modelId="{75FC8BA8-9765-4B09-A34B-AD88325792F2}" type="presParOf" srcId="{8ED33E68-13DF-465A-967B-BDACFCAB6A8D}" destId="{F9EF664D-667D-4388-A0CD-771EF0073093}" srcOrd="1" destOrd="0" presId="urn:microsoft.com/office/officeart/2005/8/layout/hierarchy2"/>
    <dgm:cxn modelId="{644B995A-1202-40C2-A2FA-8D8045AFC8B4}" type="presParOf" srcId="{F46BBC45-9870-4367-B64B-FA116332D813}" destId="{7D09E023-657E-4059-AD14-EC6056C088F3}" srcOrd="2" destOrd="0" presId="urn:microsoft.com/office/officeart/2005/8/layout/hierarchy2"/>
    <dgm:cxn modelId="{E7C759E8-D287-4063-B975-3A7181ED7509}" type="presParOf" srcId="{7D09E023-657E-4059-AD14-EC6056C088F3}" destId="{2A9A46DE-7369-4F27-B0B9-ADCC0C350521}" srcOrd="0" destOrd="0" presId="urn:microsoft.com/office/officeart/2005/8/layout/hierarchy2"/>
    <dgm:cxn modelId="{73716ED6-6B28-418C-89CA-2144D858F731}" type="presParOf" srcId="{F46BBC45-9870-4367-B64B-FA116332D813}" destId="{B06380D1-8021-41C6-A22B-F7F072D31436}" srcOrd="3" destOrd="0" presId="urn:microsoft.com/office/officeart/2005/8/layout/hierarchy2"/>
    <dgm:cxn modelId="{D9832B81-8F55-4251-B14C-81670777469E}" type="presParOf" srcId="{B06380D1-8021-41C6-A22B-F7F072D31436}" destId="{C91FB29D-43E9-4ED5-9CD6-F9D4C15077D3}" srcOrd="0" destOrd="0" presId="urn:microsoft.com/office/officeart/2005/8/layout/hierarchy2"/>
    <dgm:cxn modelId="{E2C0A843-B7C5-4B0A-B392-873EAB48572E}" type="presParOf" srcId="{B06380D1-8021-41C6-A22B-F7F072D31436}" destId="{6C9F7D31-9608-494C-8D9B-E0C9C0FE8CC5}" srcOrd="1" destOrd="0" presId="urn:microsoft.com/office/officeart/2005/8/layout/hierarchy2"/>
    <dgm:cxn modelId="{C711DE10-483D-4706-806D-5EC4F3123E7D}" type="presParOf" srcId="{6C9F7D31-9608-494C-8D9B-E0C9C0FE8CC5}" destId="{B7F34EA5-4607-4C49-8E93-BE29C7F03FBC}" srcOrd="0" destOrd="0" presId="urn:microsoft.com/office/officeart/2005/8/layout/hierarchy2"/>
    <dgm:cxn modelId="{C149BAE7-4017-4AA3-BEED-CD6480D44A82}" type="presParOf" srcId="{B7F34EA5-4607-4C49-8E93-BE29C7F03FBC}" destId="{50FDFE56-9F47-4F74-A4E9-F817388D67A6}" srcOrd="0" destOrd="0" presId="urn:microsoft.com/office/officeart/2005/8/layout/hierarchy2"/>
    <dgm:cxn modelId="{BBDA5440-67D8-4FC1-A653-55E1646A4D01}" type="presParOf" srcId="{6C9F7D31-9608-494C-8D9B-E0C9C0FE8CC5}" destId="{14A548F9-0F91-40FE-849D-FBA9F791D5EF}" srcOrd="1" destOrd="0" presId="urn:microsoft.com/office/officeart/2005/8/layout/hierarchy2"/>
    <dgm:cxn modelId="{9B85BD7E-C028-4494-90B9-B9F6834CAA3A}" type="presParOf" srcId="{14A548F9-0F91-40FE-849D-FBA9F791D5EF}" destId="{1716E5D4-0246-4F5D-ABFA-CC02B348C467}" srcOrd="0" destOrd="0" presId="urn:microsoft.com/office/officeart/2005/8/layout/hierarchy2"/>
    <dgm:cxn modelId="{A6647CA3-BB8F-4161-A3F5-121CDFF9632B}" type="presParOf" srcId="{14A548F9-0F91-40FE-849D-FBA9F791D5EF}" destId="{FC5B6A11-B938-437E-906F-684AA222C430}" srcOrd="1" destOrd="0" presId="urn:microsoft.com/office/officeart/2005/8/layout/hierarchy2"/>
    <dgm:cxn modelId="{B84FC043-630E-43A6-98CE-37EDC8F3FC24}" type="presParOf" srcId="{FC5B6A11-B938-437E-906F-684AA222C430}" destId="{C17140A8-2C04-4F1F-92B5-A98BFA9BAF6B}" srcOrd="0" destOrd="0" presId="urn:microsoft.com/office/officeart/2005/8/layout/hierarchy2"/>
    <dgm:cxn modelId="{F0780BEA-1663-4CEB-AAE4-33C37A531C70}" type="presParOf" srcId="{C17140A8-2C04-4F1F-92B5-A98BFA9BAF6B}" destId="{EC04062E-1BCE-4808-A82F-D89FB26AF032}" srcOrd="0" destOrd="0" presId="urn:microsoft.com/office/officeart/2005/8/layout/hierarchy2"/>
    <dgm:cxn modelId="{FED3134F-8F7F-4A14-93A2-A47710F22FD9}" type="presParOf" srcId="{FC5B6A11-B938-437E-906F-684AA222C430}" destId="{BB50E59E-A996-44EC-9B0A-D5C8EEA97933}" srcOrd="1" destOrd="0" presId="urn:microsoft.com/office/officeart/2005/8/layout/hierarchy2"/>
    <dgm:cxn modelId="{35A0E7AE-13C5-4240-A848-4B88F1BA9AEA}" type="presParOf" srcId="{BB50E59E-A996-44EC-9B0A-D5C8EEA97933}" destId="{9B97AEC3-DCD4-412B-8C13-4C9B78868543}" srcOrd="0" destOrd="0" presId="urn:microsoft.com/office/officeart/2005/8/layout/hierarchy2"/>
    <dgm:cxn modelId="{3A4DDEB3-FB3C-4D17-9934-31522D2CC95A}" type="presParOf" srcId="{BB50E59E-A996-44EC-9B0A-D5C8EEA97933}" destId="{7636A7C2-AAF4-419C-9962-187290B1B8BA}" srcOrd="1" destOrd="0" presId="urn:microsoft.com/office/officeart/2005/8/layout/hierarchy2"/>
    <dgm:cxn modelId="{3862259A-04F3-4FEE-AAC3-428488DDE2BA}" type="presParOf" srcId="{6C9F7D31-9608-494C-8D9B-E0C9C0FE8CC5}" destId="{F873735C-6859-4AAE-B648-52D379DBD1D8}" srcOrd="2" destOrd="0" presId="urn:microsoft.com/office/officeart/2005/8/layout/hierarchy2"/>
    <dgm:cxn modelId="{263BCC3A-C2A0-40CA-AFB7-C258C6CB7386}" type="presParOf" srcId="{F873735C-6859-4AAE-B648-52D379DBD1D8}" destId="{F36DF599-6B83-4A6F-937A-9958956CE82B}" srcOrd="0" destOrd="0" presId="urn:microsoft.com/office/officeart/2005/8/layout/hierarchy2"/>
    <dgm:cxn modelId="{8055D4C0-32D6-4841-930E-56CF1B06FBA5}" type="presParOf" srcId="{6C9F7D31-9608-494C-8D9B-E0C9C0FE8CC5}" destId="{59B58079-6094-4FAB-92D4-E2C16A2F79BC}" srcOrd="3" destOrd="0" presId="urn:microsoft.com/office/officeart/2005/8/layout/hierarchy2"/>
    <dgm:cxn modelId="{2623CE01-04D8-49B0-98A0-29492FCE16C7}" type="presParOf" srcId="{59B58079-6094-4FAB-92D4-E2C16A2F79BC}" destId="{AEEE7FB4-EE40-4B6E-A53F-AF9B1B43C18D}" srcOrd="0" destOrd="0" presId="urn:microsoft.com/office/officeart/2005/8/layout/hierarchy2"/>
    <dgm:cxn modelId="{243FA605-6F6A-4C14-8386-89FCCBF316BB}" type="presParOf" srcId="{59B58079-6094-4FAB-92D4-E2C16A2F79BC}" destId="{0E102102-B298-48AA-A570-FB9687BFD600}" srcOrd="1" destOrd="0" presId="urn:microsoft.com/office/officeart/2005/8/layout/hierarchy2"/>
    <dgm:cxn modelId="{559E0CB9-4492-4B84-89D2-74CECCAA9272}" type="presParOf" srcId="{0E102102-B298-48AA-A570-FB9687BFD600}" destId="{6B0F78AD-5796-446C-B16D-325F8922DB27}" srcOrd="0" destOrd="0" presId="urn:microsoft.com/office/officeart/2005/8/layout/hierarchy2"/>
    <dgm:cxn modelId="{13E079F8-B725-432D-924E-5C04838B72E8}" type="presParOf" srcId="{6B0F78AD-5796-446C-B16D-325F8922DB27}" destId="{B54C7180-A6B1-43CA-B034-6FC8C7A71A18}" srcOrd="0" destOrd="0" presId="urn:microsoft.com/office/officeart/2005/8/layout/hierarchy2"/>
    <dgm:cxn modelId="{53A30B0D-4F90-483F-A49C-F8E074A0E094}" type="presParOf" srcId="{0E102102-B298-48AA-A570-FB9687BFD600}" destId="{E6C4AD52-5C70-4121-A8CE-5FC16C231124}" srcOrd="1" destOrd="0" presId="urn:microsoft.com/office/officeart/2005/8/layout/hierarchy2"/>
    <dgm:cxn modelId="{9E055677-9319-4AA1-B37A-12EFE76C90E7}" type="presParOf" srcId="{E6C4AD52-5C70-4121-A8CE-5FC16C231124}" destId="{BB475EC0-FC5C-4D1B-BE4A-3005D23E85B4}" srcOrd="0" destOrd="0" presId="urn:microsoft.com/office/officeart/2005/8/layout/hierarchy2"/>
    <dgm:cxn modelId="{EB8A8B50-E001-446E-A8E8-7F3EFE3762D7}" type="presParOf" srcId="{E6C4AD52-5C70-4121-A8CE-5FC16C231124}" destId="{F1958ED1-C7EC-44C9-ABB5-558BDBF101D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2A9717-0B09-4D94-80B9-3DDC898F0D14}">
      <dsp:nvSpPr>
        <dsp:cNvPr id="0" name=""/>
        <dsp:cNvSpPr/>
      </dsp:nvSpPr>
      <dsp:spPr>
        <a:xfrm>
          <a:off x="373765" y="2155298"/>
          <a:ext cx="2685201" cy="10192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Ondernemingsvormen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met </a:t>
          </a:r>
          <a:r>
            <a:rPr lang="en-US" sz="2000" kern="1200" dirty="0" err="1"/>
            <a:t>winstdoelstelling</a:t>
          </a:r>
          <a:endParaRPr lang="nl-NL" sz="2000" kern="1200" dirty="0"/>
        </a:p>
      </dsp:txBody>
      <dsp:txXfrm>
        <a:off x="403619" y="2185152"/>
        <a:ext cx="2625493" cy="959575"/>
      </dsp:txXfrm>
    </dsp:sp>
    <dsp:sp modelId="{7DE2B781-E104-4595-97D5-A3174BBD8AF9}">
      <dsp:nvSpPr>
        <dsp:cNvPr id="0" name=""/>
        <dsp:cNvSpPr/>
      </dsp:nvSpPr>
      <dsp:spPr>
        <a:xfrm rot="17406375">
          <a:off x="2630053" y="2033771"/>
          <a:ext cx="1307187" cy="34814"/>
        </a:xfrm>
        <a:custGeom>
          <a:avLst/>
          <a:gdLst/>
          <a:ahLst/>
          <a:cxnLst/>
          <a:rect l="0" t="0" r="0" b="0"/>
          <a:pathLst>
            <a:path>
              <a:moveTo>
                <a:pt x="0" y="17407"/>
              </a:moveTo>
              <a:lnTo>
                <a:pt x="1307187" y="17407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>
        <a:off x="3250967" y="2018498"/>
        <a:ext cx="65359" cy="65359"/>
      </dsp:txXfrm>
    </dsp:sp>
    <dsp:sp modelId="{9DACFFEB-986A-4DD8-B621-528946A93E10}">
      <dsp:nvSpPr>
        <dsp:cNvPr id="0" name=""/>
        <dsp:cNvSpPr/>
      </dsp:nvSpPr>
      <dsp:spPr>
        <a:xfrm>
          <a:off x="3508328" y="927774"/>
          <a:ext cx="2548882" cy="10192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Hoofdelijke aansprakelijkheid</a:t>
          </a:r>
        </a:p>
      </dsp:txBody>
      <dsp:txXfrm>
        <a:off x="3538182" y="957628"/>
        <a:ext cx="2489174" cy="959575"/>
      </dsp:txXfrm>
    </dsp:sp>
    <dsp:sp modelId="{0C088CF3-35AA-43AE-9D10-4D417ED140E1}">
      <dsp:nvSpPr>
        <dsp:cNvPr id="0" name=""/>
        <dsp:cNvSpPr/>
      </dsp:nvSpPr>
      <dsp:spPr>
        <a:xfrm rot="17840028">
          <a:off x="5865472" y="1105066"/>
          <a:ext cx="709055" cy="34814"/>
        </a:xfrm>
        <a:custGeom>
          <a:avLst/>
          <a:gdLst/>
          <a:ahLst/>
          <a:cxnLst/>
          <a:rect l="0" t="0" r="0" b="0"/>
          <a:pathLst>
            <a:path>
              <a:moveTo>
                <a:pt x="0" y="17407"/>
              </a:moveTo>
              <a:lnTo>
                <a:pt x="709055" y="17407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>
        <a:off x="6202274" y="1104747"/>
        <a:ext cx="35452" cy="35452"/>
      </dsp:txXfrm>
    </dsp:sp>
    <dsp:sp modelId="{D8ED54B6-3D8D-4620-BB86-645018F0834B}">
      <dsp:nvSpPr>
        <dsp:cNvPr id="0" name=""/>
        <dsp:cNvSpPr/>
      </dsp:nvSpPr>
      <dsp:spPr>
        <a:xfrm>
          <a:off x="6382790" y="297888"/>
          <a:ext cx="2038567" cy="10192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Eén eigenaar</a:t>
          </a:r>
        </a:p>
      </dsp:txBody>
      <dsp:txXfrm>
        <a:off x="6412644" y="327742"/>
        <a:ext cx="1978859" cy="959575"/>
      </dsp:txXfrm>
    </dsp:sp>
    <dsp:sp modelId="{41796BE0-F1DE-48B2-B703-246D681BD9A6}">
      <dsp:nvSpPr>
        <dsp:cNvPr id="0" name=""/>
        <dsp:cNvSpPr/>
      </dsp:nvSpPr>
      <dsp:spPr>
        <a:xfrm rot="21532991">
          <a:off x="8421283" y="782472"/>
          <a:ext cx="784956" cy="34814"/>
        </a:xfrm>
        <a:custGeom>
          <a:avLst/>
          <a:gdLst/>
          <a:ahLst/>
          <a:cxnLst/>
          <a:rect l="0" t="0" r="0" b="0"/>
          <a:pathLst>
            <a:path>
              <a:moveTo>
                <a:pt x="0" y="17407"/>
              </a:moveTo>
              <a:lnTo>
                <a:pt x="784956" y="17407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>
        <a:off x="8794138" y="780256"/>
        <a:ext cx="39247" cy="39247"/>
      </dsp:txXfrm>
    </dsp:sp>
    <dsp:sp modelId="{F1E04327-61B8-4678-A6E3-8122819568C7}">
      <dsp:nvSpPr>
        <dsp:cNvPr id="0" name=""/>
        <dsp:cNvSpPr/>
      </dsp:nvSpPr>
      <dsp:spPr>
        <a:xfrm>
          <a:off x="9206165" y="282588"/>
          <a:ext cx="2038567" cy="10192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Eenmanszaak</a:t>
          </a:r>
        </a:p>
      </dsp:txBody>
      <dsp:txXfrm>
        <a:off x="9236019" y="312442"/>
        <a:ext cx="1978859" cy="959575"/>
      </dsp:txXfrm>
    </dsp:sp>
    <dsp:sp modelId="{17F1EE45-EB08-40DC-BF37-F31B51B34EE1}">
      <dsp:nvSpPr>
        <dsp:cNvPr id="0" name=""/>
        <dsp:cNvSpPr/>
      </dsp:nvSpPr>
      <dsp:spPr>
        <a:xfrm rot="3733609">
          <a:off x="5861861" y="1743672"/>
          <a:ext cx="731608" cy="34814"/>
        </a:xfrm>
        <a:custGeom>
          <a:avLst/>
          <a:gdLst/>
          <a:ahLst/>
          <a:cxnLst/>
          <a:rect l="0" t="0" r="0" b="0"/>
          <a:pathLst>
            <a:path>
              <a:moveTo>
                <a:pt x="0" y="17407"/>
              </a:moveTo>
              <a:lnTo>
                <a:pt x="731608" y="17407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>
        <a:off x="6209375" y="1742790"/>
        <a:ext cx="36580" cy="36580"/>
      </dsp:txXfrm>
    </dsp:sp>
    <dsp:sp modelId="{24D653B6-68FE-42E8-AC75-6830DA2E3CF8}">
      <dsp:nvSpPr>
        <dsp:cNvPr id="0" name=""/>
        <dsp:cNvSpPr/>
      </dsp:nvSpPr>
      <dsp:spPr>
        <a:xfrm>
          <a:off x="6398120" y="1575101"/>
          <a:ext cx="2038567" cy="10192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Meerdere eigenaren</a:t>
          </a:r>
        </a:p>
      </dsp:txBody>
      <dsp:txXfrm>
        <a:off x="6427974" y="1604955"/>
        <a:ext cx="1978859" cy="959575"/>
      </dsp:txXfrm>
    </dsp:sp>
    <dsp:sp modelId="{BC38CF73-0952-48FD-B5CF-1CF1222F13B8}">
      <dsp:nvSpPr>
        <dsp:cNvPr id="0" name=""/>
        <dsp:cNvSpPr/>
      </dsp:nvSpPr>
      <dsp:spPr>
        <a:xfrm rot="10091">
          <a:off x="8436686" y="2068488"/>
          <a:ext cx="784811" cy="34814"/>
        </a:xfrm>
        <a:custGeom>
          <a:avLst/>
          <a:gdLst/>
          <a:ahLst/>
          <a:cxnLst/>
          <a:rect l="0" t="0" r="0" b="0"/>
          <a:pathLst>
            <a:path>
              <a:moveTo>
                <a:pt x="0" y="17407"/>
              </a:moveTo>
              <a:lnTo>
                <a:pt x="784811" y="17407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>
        <a:off x="8809471" y="2066275"/>
        <a:ext cx="39240" cy="39240"/>
      </dsp:txXfrm>
    </dsp:sp>
    <dsp:sp modelId="{31E555F7-9FF5-449D-91C1-AF7E2067E43B}">
      <dsp:nvSpPr>
        <dsp:cNvPr id="0" name=""/>
        <dsp:cNvSpPr/>
      </dsp:nvSpPr>
      <dsp:spPr>
        <a:xfrm>
          <a:off x="9221495" y="1577405"/>
          <a:ext cx="2038567" cy="10192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V.O.F.</a:t>
          </a:r>
        </a:p>
      </dsp:txBody>
      <dsp:txXfrm>
        <a:off x="9251349" y="1607259"/>
        <a:ext cx="1978859" cy="959575"/>
      </dsp:txXfrm>
    </dsp:sp>
    <dsp:sp modelId="{7D09E023-657E-4059-AD14-EC6056C088F3}">
      <dsp:nvSpPr>
        <dsp:cNvPr id="0" name=""/>
        <dsp:cNvSpPr/>
      </dsp:nvSpPr>
      <dsp:spPr>
        <a:xfrm rot="4338845">
          <a:off x="2544076" y="3352148"/>
          <a:ext cx="1479141" cy="34814"/>
        </a:xfrm>
        <a:custGeom>
          <a:avLst/>
          <a:gdLst/>
          <a:ahLst/>
          <a:cxnLst/>
          <a:rect l="0" t="0" r="0" b="0"/>
          <a:pathLst>
            <a:path>
              <a:moveTo>
                <a:pt x="0" y="17407"/>
              </a:moveTo>
              <a:lnTo>
                <a:pt x="1479141" y="17407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>
        <a:off x="3246668" y="3332577"/>
        <a:ext cx="73957" cy="73957"/>
      </dsp:txXfrm>
    </dsp:sp>
    <dsp:sp modelId="{C91FB29D-43E9-4ED5-9CD6-F9D4C15077D3}">
      <dsp:nvSpPr>
        <dsp:cNvPr id="0" name=""/>
        <dsp:cNvSpPr/>
      </dsp:nvSpPr>
      <dsp:spPr>
        <a:xfrm>
          <a:off x="3508328" y="3564529"/>
          <a:ext cx="2488071" cy="10192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Aandelen</a:t>
          </a:r>
        </a:p>
      </dsp:txBody>
      <dsp:txXfrm>
        <a:off x="3538182" y="3594383"/>
        <a:ext cx="2428363" cy="959575"/>
      </dsp:txXfrm>
    </dsp:sp>
    <dsp:sp modelId="{B7F34EA5-4607-4C49-8E93-BE29C7F03FBC}">
      <dsp:nvSpPr>
        <dsp:cNvPr id="0" name=""/>
        <dsp:cNvSpPr/>
      </dsp:nvSpPr>
      <dsp:spPr>
        <a:xfrm rot="17887346">
          <a:off x="5810247" y="3746203"/>
          <a:ext cx="704264" cy="34814"/>
        </a:xfrm>
        <a:custGeom>
          <a:avLst/>
          <a:gdLst/>
          <a:ahLst/>
          <a:cxnLst/>
          <a:rect l="0" t="0" r="0" b="0"/>
          <a:pathLst>
            <a:path>
              <a:moveTo>
                <a:pt x="0" y="17407"/>
              </a:moveTo>
              <a:lnTo>
                <a:pt x="704264" y="17407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>
        <a:off x="6144773" y="3746004"/>
        <a:ext cx="35213" cy="35213"/>
      </dsp:txXfrm>
    </dsp:sp>
    <dsp:sp modelId="{1716E5D4-0246-4F5D-ABFA-CC02B348C467}">
      <dsp:nvSpPr>
        <dsp:cNvPr id="0" name=""/>
        <dsp:cNvSpPr/>
      </dsp:nvSpPr>
      <dsp:spPr>
        <a:xfrm>
          <a:off x="6328360" y="2918028"/>
          <a:ext cx="2065558" cy="1070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Aandelen niet verhandelbaar</a:t>
          </a:r>
        </a:p>
      </dsp:txBody>
      <dsp:txXfrm>
        <a:off x="6359701" y="2949369"/>
        <a:ext cx="2002876" cy="1007362"/>
      </dsp:txXfrm>
    </dsp:sp>
    <dsp:sp modelId="{C17140A8-2C04-4F1F-92B5-A98BFA9BAF6B}">
      <dsp:nvSpPr>
        <dsp:cNvPr id="0" name=""/>
        <dsp:cNvSpPr/>
      </dsp:nvSpPr>
      <dsp:spPr>
        <a:xfrm rot="4105">
          <a:off x="8393918" y="3436132"/>
          <a:ext cx="819504" cy="34814"/>
        </a:xfrm>
        <a:custGeom>
          <a:avLst/>
          <a:gdLst/>
          <a:ahLst/>
          <a:cxnLst/>
          <a:rect l="0" t="0" r="0" b="0"/>
          <a:pathLst>
            <a:path>
              <a:moveTo>
                <a:pt x="0" y="17407"/>
              </a:moveTo>
              <a:lnTo>
                <a:pt x="819504" y="17407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>
        <a:off x="8783183" y="3433052"/>
        <a:ext cx="40975" cy="40975"/>
      </dsp:txXfrm>
    </dsp:sp>
    <dsp:sp modelId="{9B97AEC3-DCD4-412B-8C13-4C9B78868543}">
      <dsp:nvSpPr>
        <dsp:cNvPr id="0" name=""/>
        <dsp:cNvSpPr/>
      </dsp:nvSpPr>
      <dsp:spPr>
        <a:xfrm>
          <a:off x="9213423" y="2944387"/>
          <a:ext cx="2038567" cy="10192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B.V.</a:t>
          </a:r>
        </a:p>
      </dsp:txBody>
      <dsp:txXfrm>
        <a:off x="9243277" y="2974241"/>
        <a:ext cx="1978859" cy="959575"/>
      </dsp:txXfrm>
    </dsp:sp>
    <dsp:sp modelId="{F873735C-6859-4AAE-B648-52D379DBD1D8}">
      <dsp:nvSpPr>
        <dsp:cNvPr id="0" name=""/>
        <dsp:cNvSpPr/>
      </dsp:nvSpPr>
      <dsp:spPr>
        <a:xfrm rot="3743020">
          <a:off x="5788698" y="4399831"/>
          <a:ext cx="774354" cy="34814"/>
        </a:xfrm>
        <a:custGeom>
          <a:avLst/>
          <a:gdLst/>
          <a:ahLst/>
          <a:cxnLst/>
          <a:rect l="0" t="0" r="0" b="0"/>
          <a:pathLst>
            <a:path>
              <a:moveTo>
                <a:pt x="0" y="17407"/>
              </a:moveTo>
              <a:lnTo>
                <a:pt x="774354" y="17407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>
        <a:off x="6156516" y="4397879"/>
        <a:ext cx="38717" cy="38717"/>
      </dsp:txXfrm>
    </dsp:sp>
    <dsp:sp modelId="{AEEE7FB4-EE40-4B6E-A53F-AF9B1B43C18D}">
      <dsp:nvSpPr>
        <dsp:cNvPr id="0" name=""/>
        <dsp:cNvSpPr/>
      </dsp:nvSpPr>
      <dsp:spPr>
        <a:xfrm>
          <a:off x="6355351" y="4250663"/>
          <a:ext cx="2038567" cy="10192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Aandelen vrij verhandelbaar</a:t>
          </a:r>
        </a:p>
      </dsp:txBody>
      <dsp:txXfrm>
        <a:off x="6385205" y="4280517"/>
        <a:ext cx="1978859" cy="959575"/>
      </dsp:txXfrm>
    </dsp:sp>
    <dsp:sp modelId="{6B0F78AD-5796-446C-B16D-325F8922DB27}">
      <dsp:nvSpPr>
        <dsp:cNvPr id="0" name=""/>
        <dsp:cNvSpPr/>
      </dsp:nvSpPr>
      <dsp:spPr>
        <a:xfrm>
          <a:off x="8393918" y="4742897"/>
          <a:ext cx="797283" cy="34814"/>
        </a:xfrm>
        <a:custGeom>
          <a:avLst/>
          <a:gdLst/>
          <a:ahLst/>
          <a:cxnLst/>
          <a:rect l="0" t="0" r="0" b="0"/>
          <a:pathLst>
            <a:path>
              <a:moveTo>
                <a:pt x="0" y="17407"/>
              </a:moveTo>
              <a:lnTo>
                <a:pt x="797283" y="17407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>
        <a:off x="8772628" y="4740372"/>
        <a:ext cx="39864" cy="39864"/>
      </dsp:txXfrm>
    </dsp:sp>
    <dsp:sp modelId="{BB475EC0-FC5C-4D1B-BE4A-3005D23E85B4}">
      <dsp:nvSpPr>
        <dsp:cNvPr id="0" name=""/>
        <dsp:cNvSpPr/>
      </dsp:nvSpPr>
      <dsp:spPr>
        <a:xfrm>
          <a:off x="9191202" y="4250663"/>
          <a:ext cx="2038567" cy="10192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N.V.</a:t>
          </a:r>
        </a:p>
      </dsp:txBody>
      <dsp:txXfrm>
        <a:off x="9221056" y="4280517"/>
        <a:ext cx="1978859" cy="9595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70BBA2-D79F-4CB3-9D46-A357D70EBB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dirty="0"/>
              <a:t>5    Is er </a:t>
            </a:r>
            <a:r>
              <a:rPr lang="en-US" sz="6600" dirty="0" err="1"/>
              <a:t>werk</a:t>
            </a:r>
            <a:r>
              <a:rPr lang="en-US" sz="6600" dirty="0"/>
              <a:t> </a:t>
            </a:r>
            <a:r>
              <a:rPr lang="en-US" sz="6600" dirty="0" err="1"/>
              <a:t>voor</a:t>
            </a:r>
            <a:r>
              <a:rPr lang="en-US" sz="6600" dirty="0"/>
              <a:t> </a:t>
            </a:r>
            <a:r>
              <a:rPr lang="en-US" sz="6600" dirty="0" err="1"/>
              <a:t>jou</a:t>
            </a:r>
            <a:r>
              <a:rPr lang="en-US" sz="6600" dirty="0"/>
              <a:t>?</a:t>
            </a:r>
            <a:endParaRPr lang="nl-NL" sz="66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1D52ECD-777B-4D73-AD25-C672D95CBB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5.2     wat </a:t>
            </a:r>
            <a:r>
              <a:rPr lang="en-US" sz="3600" dirty="0" err="1"/>
              <a:t>voor</a:t>
            </a:r>
            <a:r>
              <a:rPr lang="en-US" sz="3600" dirty="0"/>
              <a:t> </a:t>
            </a:r>
            <a:r>
              <a:rPr lang="en-US" sz="3600"/>
              <a:t>ondernemingen?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51328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Zelfstandige zonder personeel (zzp’er)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Geen juridische ondernemingsvorm</a:t>
            </a:r>
          </a:p>
          <a:p>
            <a:r>
              <a:rPr lang="nl-NL" sz="2800" dirty="0"/>
              <a:t>De eigenaar is de enige werknemer</a:t>
            </a:r>
          </a:p>
          <a:p>
            <a:r>
              <a:rPr lang="en-US" sz="2800" dirty="0"/>
              <a:t>D</a:t>
            </a:r>
            <a:r>
              <a:rPr lang="nl-NL" sz="2800" dirty="0"/>
              <a:t>e zzp’er verhuurt zichzelf aan andere bedrijven</a:t>
            </a:r>
          </a:p>
          <a:p>
            <a:r>
              <a:rPr lang="nl-NL" sz="2800" dirty="0"/>
              <a:t>Hoofdelijke aansprakelijkheid</a:t>
            </a:r>
          </a:p>
          <a:p>
            <a:r>
              <a:rPr lang="nl-NL" sz="2800" dirty="0"/>
              <a:t>Meeste zzp’ers staan ingeschreven als eenmanszaak</a:t>
            </a:r>
          </a:p>
        </p:txBody>
      </p:sp>
    </p:spTree>
    <p:extLst>
      <p:ext uri="{BB962C8B-B14F-4D97-AF65-F5344CB8AC3E}">
        <p14:creationId xmlns:p14="http://schemas.microsoft.com/office/powerpoint/2010/main" val="902297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Grafische weergaven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070112"/>
              </p:ext>
            </p:extLst>
          </p:nvPr>
        </p:nvGraphicFramePr>
        <p:xfrm>
          <a:off x="190500" y="1232452"/>
          <a:ext cx="11772900" cy="5269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5945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91DDC8-2981-404F-B33B-0ECF885BC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/>
              <a:t>Aan</a:t>
            </a:r>
            <a:r>
              <a:rPr lang="en-US" sz="4400" dirty="0"/>
              <a:t> de slag!</a:t>
            </a:r>
            <a:endParaRPr lang="nl-NL" sz="44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1BC312B-3365-46DC-A95C-8C5EF1F56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184" y="2007777"/>
            <a:ext cx="10075622" cy="2143809"/>
          </a:xfrm>
        </p:spPr>
        <p:txBody>
          <a:bodyPr>
            <a:normAutofit/>
          </a:bodyPr>
          <a:lstStyle/>
          <a:p>
            <a:r>
              <a:rPr lang="en-US" sz="2400" dirty="0" err="1"/>
              <a:t>Bladzijde</a:t>
            </a:r>
            <a:r>
              <a:rPr lang="en-US" sz="2400" dirty="0"/>
              <a:t> 134	</a:t>
            </a:r>
            <a:r>
              <a:rPr lang="en-US" sz="2400" dirty="0">
                <a:solidFill>
                  <a:srgbClr val="0070C0"/>
                </a:solidFill>
              </a:rPr>
              <a:t>	</a:t>
            </a:r>
            <a:r>
              <a:rPr lang="en-US" sz="3200" b="1" dirty="0">
                <a:solidFill>
                  <a:srgbClr val="0070C0"/>
                </a:solidFill>
              </a:rPr>
              <a:t>2 t/m 13</a:t>
            </a:r>
          </a:p>
          <a:p>
            <a:r>
              <a:rPr lang="en-US" sz="2400" dirty="0" err="1"/>
              <a:t>Nakijken</a:t>
            </a:r>
            <a:r>
              <a:rPr lang="en-US" sz="2400" dirty="0"/>
              <a:t> van </a:t>
            </a:r>
            <a:r>
              <a:rPr lang="en-US" sz="2400" dirty="0" err="1"/>
              <a:t>bovenstaande</a:t>
            </a:r>
            <a:r>
              <a:rPr lang="en-US" sz="2400" dirty="0"/>
              <a:t> </a:t>
            </a:r>
            <a:r>
              <a:rPr lang="en-US" sz="2400" dirty="0" err="1"/>
              <a:t>opgaven</a:t>
            </a:r>
            <a:r>
              <a:rPr lang="en-US" sz="2400" dirty="0"/>
              <a:t> met rode pen/</a:t>
            </a:r>
            <a:r>
              <a:rPr lang="en-US" sz="2400" dirty="0" err="1"/>
              <a:t>potlood</a:t>
            </a:r>
            <a:endParaRPr lang="en-US" sz="2400" dirty="0"/>
          </a:p>
          <a:p>
            <a:r>
              <a:rPr lang="en-US" sz="2400" dirty="0" err="1"/>
              <a:t>Opgaven</a:t>
            </a:r>
            <a:r>
              <a:rPr lang="en-US" sz="2400" dirty="0"/>
              <a:t> 5 </a:t>
            </a:r>
            <a:r>
              <a:rPr lang="en-US" sz="2400" dirty="0" err="1"/>
              <a:t>en</a:t>
            </a:r>
            <a:r>
              <a:rPr lang="en-US" sz="2400" dirty="0"/>
              <a:t> 12 mag je in je </a:t>
            </a:r>
            <a:r>
              <a:rPr lang="en-US" sz="2400" dirty="0" err="1"/>
              <a:t>boek</a:t>
            </a:r>
            <a:r>
              <a:rPr lang="en-US" sz="2400" dirty="0"/>
              <a:t> </a:t>
            </a:r>
            <a:r>
              <a:rPr lang="en-US" sz="2400" dirty="0" err="1"/>
              <a:t>maken</a:t>
            </a:r>
            <a:endParaRPr lang="nl-NL" sz="2400" dirty="0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252EF75F-9F5E-4111-9259-DFDCF91092D5}"/>
              </a:ext>
            </a:extLst>
          </p:cNvPr>
          <p:cNvSpPr txBox="1">
            <a:spLocks/>
          </p:cNvSpPr>
          <p:nvPr/>
        </p:nvSpPr>
        <p:spPr>
          <a:xfrm>
            <a:off x="4582160" y="3947160"/>
            <a:ext cx="6916886" cy="3119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i="1" dirty="0">
                <a:solidFill>
                  <a:srgbClr val="0070C0"/>
                </a:solidFill>
              </a:rPr>
              <a:t>Wat </a:t>
            </a:r>
            <a:r>
              <a:rPr lang="en-US" sz="2400" b="1" i="1" dirty="0" err="1">
                <a:solidFill>
                  <a:srgbClr val="0070C0"/>
                </a:solidFill>
              </a:rPr>
              <a:t>moet</a:t>
            </a:r>
            <a:r>
              <a:rPr lang="en-US" sz="2400" b="1" i="1" dirty="0">
                <a:solidFill>
                  <a:srgbClr val="0070C0"/>
                </a:solidFill>
              </a:rPr>
              <a:t> je nu </a:t>
            </a:r>
            <a:r>
              <a:rPr lang="en-US" sz="2400" b="1" i="1" dirty="0" err="1">
                <a:solidFill>
                  <a:srgbClr val="0070C0"/>
                </a:solidFill>
              </a:rPr>
              <a:t>kunnen</a:t>
            </a:r>
            <a:r>
              <a:rPr lang="en-US" sz="2400" b="1" i="1" dirty="0">
                <a:solidFill>
                  <a:srgbClr val="0070C0"/>
                </a:solidFill>
              </a:rPr>
              <a:t>?</a:t>
            </a:r>
          </a:p>
          <a:p>
            <a:r>
              <a:rPr lang="nl-NL" sz="2400" dirty="0"/>
              <a:t>Je productie in verschillende sectoren verdelen.</a:t>
            </a:r>
          </a:p>
          <a:p>
            <a:r>
              <a:rPr lang="nl-NL" sz="2400" dirty="0"/>
              <a:t>Je kent verschillende ondernemingsvormen en weet wat de voor- en nadelen er zijn.</a:t>
            </a:r>
          </a:p>
          <a:p>
            <a:r>
              <a:rPr lang="nl-NL" sz="2400" dirty="0"/>
              <a:t>Je weet hoe bedrijven het werk verdelen.</a:t>
            </a:r>
          </a:p>
        </p:txBody>
      </p:sp>
    </p:spTree>
    <p:extLst>
      <p:ext uri="{BB962C8B-B14F-4D97-AF65-F5344CB8AC3E}">
        <p14:creationId xmlns:p14="http://schemas.microsoft.com/office/powerpoint/2010/main" val="1576431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200C85-942C-4EB5-B9A7-619FEA24C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/>
              <a:t>Begrippen</a:t>
            </a:r>
            <a:endParaRPr lang="nl-NL" sz="48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37F0F1-C32C-473E-A23E-9F69A20D2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464" y="2180496"/>
            <a:ext cx="9983343" cy="3678303"/>
          </a:xfrm>
        </p:spPr>
        <p:txBody>
          <a:bodyPr>
            <a:normAutofit/>
          </a:bodyPr>
          <a:lstStyle/>
          <a:p>
            <a:r>
              <a:rPr lang="en-US" sz="3600" dirty="0"/>
              <a:t>4 </a:t>
            </a:r>
            <a:r>
              <a:rPr lang="en-US" sz="3600" dirty="0" err="1"/>
              <a:t>productiesectoren</a:t>
            </a:r>
            <a:endParaRPr lang="en-US" sz="3600" dirty="0"/>
          </a:p>
          <a:p>
            <a:r>
              <a:rPr lang="en-US" sz="3600" dirty="0" err="1"/>
              <a:t>Arbeidsverdeling</a:t>
            </a:r>
            <a:endParaRPr lang="en-US" sz="3600" dirty="0"/>
          </a:p>
          <a:p>
            <a:r>
              <a:rPr lang="en-US" sz="3600" dirty="0" err="1"/>
              <a:t>Ondernemingsvormen</a:t>
            </a:r>
            <a:endParaRPr lang="en-US" sz="3600" dirty="0"/>
          </a:p>
          <a:p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385160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404726"/>
              </p:ext>
            </p:extLst>
          </p:nvPr>
        </p:nvGraphicFramePr>
        <p:xfrm>
          <a:off x="0" y="344557"/>
          <a:ext cx="11953462" cy="58190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8372">
                  <a:extLst>
                    <a:ext uri="{9D8B030D-6E8A-4147-A177-3AD203B41FA5}">
                      <a16:colId xmlns:a16="http://schemas.microsoft.com/office/drawing/2014/main" val="3244367726"/>
                    </a:ext>
                  </a:extLst>
                </a:gridCol>
                <a:gridCol w="3658053">
                  <a:extLst>
                    <a:ext uri="{9D8B030D-6E8A-4147-A177-3AD203B41FA5}">
                      <a16:colId xmlns:a16="http://schemas.microsoft.com/office/drawing/2014/main" val="450014570"/>
                    </a:ext>
                  </a:extLst>
                </a:gridCol>
                <a:gridCol w="3658053">
                  <a:extLst>
                    <a:ext uri="{9D8B030D-6E8A-4147-A177-3AD203B41FA5}">
                      <a16:colId xmlns:a16="http://schemas.microsoft.com/office/drawing/2014/main" val="2165883772"/>
                    </a:ext>
                  </a:extLst>
                </a:gridCol>
                <a:gridCol w="2528984">
                  <a:extLst>
                    <a:ext uri="{9D8B030D-6E8A-4147-A177-3AD203B41FA5}">
                      <a16:colId xmlns:a16="http://schemas.microsoft.com/office/drawing/2014/main" val="97200042"/>
                    </a:ext>
                  </a:extLst>
                </a:gridCol>
              </a:tblGrid>
              <a:tr h="15992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800" dirty="0">
                          <a:effectLst/>
                        </a:rPr>
                        <a:t>Landbouw</a:t>
                      </a: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800" b="1" dirty="0">
                          <a:solidFill>
                            <a:schemeClr val="tx1"/>
                          </a:solidFill>
                          <a:effectLst/>
                        </a:rPr>
                        <a:t>primaire sector</a:t>
                      </a:r>
                      <a:endParaRPr lang="nl-NL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9525" marB="0" anchor="ctr"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b="1" dirty="0">
                          <a:solidFill>
                            <a:schemeClr val="tx1"/>
                          </a:solidFill>
                          <a:effectLst/>
                        </a:rPr>
                        <a:t>halen grondstoffen           uit de natuur</a:t>
                      </a:r>
                      <a:endParaRPr lang="nl-NL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9525" marB="0" anchor="ctr"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b="1" dirty="0">
                          <a:solidFill>
                            <a:schemeClr val="tx1"/>
                          </a:solidFill>
                          <a:effectLst/>
                        </a:rPr>
                        <a:t>veeteelt, visserij, landbouw, mijnbouw</a:t>
                      </a:r>
                      <a:endParaRPr lang="nl-NL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9525" marB="0" anchor="ctr">
                    <a:solidFill>
                      <a:srgbClr val="FC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230693"/>
                  </a:ext>
                </a:extLst>
              </a:tr>
              <a:tr h="1645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800" dirty="0">
                          <a:effectLst/>
                        </a:rPr>
                        <a:t>Industrie</a:t>
                      </a: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800" b="1" dirty="0">
                          <a:solidFill>
                            <a:schemeClr val="tx1"/>
                          </a:solidFill>
                          <a:effectLst/>
                        </a:rPr>
                        <a:t>secundaire sector</a:t>
                      </a:r>
                      <a:endParaRPr lang="nl-NL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b="1" dirty="0">
                          <a:solidFill>
                            <a:schemeClr val="tx1"/>
                          </a:solidFill>
                          <a:effectLst/>
                        </a:rPr>
                        <a:t>verwerken van grondstoffen tot (eind)producten</a:t>
                      </a:r>
                      <a:endParaRPr lang="nl-NL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b="1" dirty="0">
                          <a:solidFill>
                            <a:schemeClr val="tx1"/>
                          </a:solidFill>
                          <a:effectLst/>
                        </a:rPr>
                        <a:t>fabrieken, bouw, bakkerij,</a:t>
                      </a:r>
                      <a:endParaRPr lang="nl-NL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9525" marB="0" anchor="ctr"/>
                </a:tc>
                <a:extLst>
                  <a:ext uri="{0D108BD9-81ED-4DB2-BD59-A6C34878D82A}">
                    <a16:rowId xmlns:a16="http://schemas.microsoft.com/office/drawing/2014/main" val="4284917841"/>
                  </a:ext>
                </a:extLst>
              </a:tr>
              <a:tr h="131594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800" dirty="0">
                          <a:effectLst/>
                        </a:rPr>
                        <a:t>Diensten</a:t>
                      </a: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800" b="1" dirty="0">
                          <a:solidFill>
                            <a:schemeClr val="tx1"/>
                          </a:solidFill>
                          <a:effectLst/>
                        </a:rPr>
                        <a:t>tertiaire sector</a:t>
                      </a:r>
                      <a:endParaRPr lang="nl-NL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b="1" dirty="0">
                          <a:solidFill>
                            <a:schemeClr val="tx1"/>
                          </a:solidFill>
                          <a:effectLst/>
                        </a:rPr>
                        <a:t>leveren diensten </a:t>
                      </a:r>
                      <a:r>
                        <a:rPr lang="nl-NL" sz="2400" b="1" u="sng" dirty="0">
                          <a:solidFill>
                            <a:schemeClr val="tx1"/>
                          </a:solidFill>
                          <a:effectLst/>
                        </a:rPr>
                        <a:t>met</a:t>
                      </a:r>
                      <a:r>
                        <a:rPr lang="nl-NL" sz="2400" b="1" dirty="0">
                          <a:solidFill>
                            <a:schemeClr val="tx1"/>
                          </a:solidFill>
                          <a:effectLst/>
                        </a:rPr>
                        <a:t> winst doelstelling</a:t>
                      </a:r>
                      <a:endParaRPr lang="nl-NL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b="1" dirty="0">
                          <a:solidFill>
                            <a:schemeClr val="tx1"/>
                          </a:solidFill>
                          <a:effectLst/>
                        </a:rPr>
                        <a:t>winkels, horeca, transportbedrijf, banken</a:t>
                      </a:r>
                      <a:endParaRPr lang="nl-NL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9525" marB="0" anchor="ctr"/>
                </a:tc>
                <a:extLst>
                  <a:ext uri="{0D108BD9-81ED-4DB2-BD59-A6C34878D82A}">
                    <a16:rowId xmlns:a16="http://schemas.microsoft.com/office/drawing/2014/main" val="3314041996"/>
                  </a:ext>
                </a:extLst>
              </a:tr>
              <a:tr h="125814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800" b="1" dirty="0">
                          <a:solidFill>
                            <a:schemeClr val="tx1"/>
                          </a:solidFill>
                          <a:effectLst/>
                        </a:rPr>
                        <a:t>quartaire sector</a:t>
                      </a:r>
                      <a:endParaRPr lang="nl-NL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b="1" dirty="0">
                          <a:solidFill>
                            <a:schemeClr val="tx1"/>
                          </a:solidFill>
                          <a:effectLst/>
                        </a:rPr>
                        <a:t>leveren diensten </a:t>
                      </a:r>
                      <a:r>
                        <a:rPr lang="nl-NL" sz="2400" b="1" u="sng" dirty="0">
                          <a:solidFill>
                            <a:schemeClr val="tx1"/>
                          </a:solidFill>
                          <a:effectLst/>
                        </a:rPr>
                        <a:t>zonder</a:t>
                      </a:r>
                      <a:r>
                        <a:rPr lang="nl-NL" sz="2400" b="1" dirty="0">
                          <a:solidFill>
                            <a:schemeClr val="tx1"/>
                          </a:solidFill>
                          <a:effectLst/>
                        </a:rPr>
                        <a:t> winst doelstelling</a:t>
                      </a:r>
                      <a:endParaRPr lang="nl-NL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400" b="1" dirty="0">
                          <a:solidFill>
                            <a:schemeClr val="tx1"/>
                          </a:solidFill>
                          <a:effectLst/>
                        </a:rPr>
                        <a:t>overheid,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400" b="1" dirty="0">
                          <a:solidFill>
                            <a:schemeClr val="tx1"/>
                          </a:solidFill>
                          <a:effectLst/>
                        </a:rPr>
                        <a:t>scholen, gezondheidszorg</a:t>
                      </a:r>
                      <a:endParaRPr lang="nl-NL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9525" marB="0" anchor="ctr"/>
                </a:tc>
                <a:extLst>
                  <a:ext uri="{0D108BD9-81ED-4DB2-BD59-A6C34878D82A}">
                    <a16:rowId xmlns:a16="http://schemas.microsoft.com/office/drawing/2014/main" val="1750266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85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C8DA55-886E-4B0F-BC9A-B31F36326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/>
              <a:t>Arbeidsverdeling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51ED0F-4962-4EA8-B0D1-9F143EF05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Het werk wordt verdeeld over de werknemers</a:t>
            </a:r>
          </a:p>
          <a:p>
            <a:r>
              <a:rPr lang="nl-NL" sz="3200" dirty="0"/>
              <a:t>De leidinggevenden geven opdrachten aan de uitvoerenden.</a:t>
            </a:r>
          </a:p>
          <a:p>
            <a:r>
              <a:rPr lang="nl-NL" sz="3200" dirty="0"/>
              <a:t>Specialiseren</a:t>
            </a:r>
          </a:p>
        </p:txBody>
      </p:sp>
    </p:spTree>
    <p:extLst>
      <p:ext uri="{BB962C8B-B14F-4D97-AF65-F5344CB8AC3E}">
        <p14:creationId xmlns:p14="http://schemas.microsoft.com/office/powerpoint/2010/main" val="19999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/>
              <a:t>Ondernemingsvormen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97496" y="2180496"/>
            <a:ext cx="10113311" cy="3678303"/>
          </a:xfrm>
        </p:spPr>
        <p:txBody>
          <a:bodyPr>
            <a:normAutofit/>
          </a:bodyPr>
          <a:lstStyle/>
          <a:p>
            <a:r>
              <a:rPr lang="nl-NL" sz="2800" dirty="0"/>
              <a:t>Eenmanszaak</a:t>
            </a:r>
          </a:p>
          <a:p>
            <a:r>
              <a:rPr lang="nl-NL" sz="2800" dirty="0"/>
              <a:t>Vennootschap onder Firma (VOF)</a:t>
            </a:r>
          </a:p>
          <a:p>
            <a:r>
              <a:rPr lang="nl-NL" sz="2800" dirty="0"/>
              <a:t>Besloten Vennootschap</a:t>
            </a:r>
          </a:p>
          <a:p>
            <a:r>
              <a:rPr lang="nl-NL" sz="2800" dirty="0"/>
              <a:t>Naamloze Vennootschap</a:t>
            </a:r>
          </a:p>
          <a:p>
            <a:pPr marL="0" indent="0">
              <a:buNone/>
            </a:pPr>
            <a:endParaRPr lang="nl-NL" sz="2800" dirty="0"/>
          </a:p>
          <a:p>
            <a:r>
              <a:rPr lang="nl-NL" sz="2800" dirty="0"/>
              <a:t>Zelfstandige zonder personeel</a:t>
            </a:r>
          </a:p>
        </p:txBody>
      </p:sp>
    </p:spTree>
    <p:extLst>
      <p:ext uri="{BB962C8B-B14F-4D97-AF65-F5344CB8AC3E}">
        <p14:creationId xmlns:p14="http://schemas.microsoft.com/office/powerpoint/2010/main" val="3573728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/>
              <a:t>Eenmanszaak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Eén eigenaar, er kunnen wel meer mensen werken</a:t>
            </a:r>
          </a:p>
          <a:p>
            <a:r>
              <a:rPr lang="nl-NL" sz="2800" dirty="0"/>
              <a:t>Hoofdelijke aansprakelijkheid, eigenaar kan zijn privévermogen verliezen</a:t>
            </a:r>
          </a:p>
          <a:p>
            <a:r>
              <a:rPr lang="nl-NL" sz="2800" dirty="0"/>
              <a:t>Gemakkelijk te regelen via KvK (Kamer van Koophandel)</a:t>
            </a:r>
          </a:p>
        </p:txBody>
      </p:sp>
    </p:spTree>
    <p:extLst>
      <p:ext uri="{BB962C8B-B14F-4D97-AF65-F5344CB8AC3E}">
        <p14:creationId xmlns:p14="http://schemas.microsoft.com/office/powerpoint/2010/main" val="1223752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400" dirty="0"/>
              <a:t>Vennootschap onder Firma (VOF)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Meerdere eigenaren </a:t>
            </a:r>
          </a:p>
          <a:p>
            <a:r>
              <a:rPr lang="nl-NL" sz="3200" dirty="0"/>
              <a:t>Hoofdelijke aansprakelijkheid</a:t>
            </a:r>
          </a:p>
          <a:p>
            <a:r>
              <a:rPr lang="nl-NL" sz="3200" dirty="0"/>
              <a:t>Vaak een samenvoeging van meerdere eenmanszaken</a:t>
            </a:r>
          </a:p>
          <a:p>
            <a:pPr marL="0" indent="0">
              <a:buNone/>
            </a:pPr>
            <a:r>
              <a:rPr lang="nl-NL" sz="3200" dirty="0"/>
              <a:t>											(twee weten meer dan één)</a:t>
            </a:r>
          </a:p>
          <a:p>
            <a:pPr marL="0" indent="0">
              <a:buNone/>
            </a:pP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4240063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800" dirty="0"/>
              <a:t>Besloten</a:t>
            </a:r>
            <a:r>
              <a:rPr lang="nl-NL" dirty="0"/>
              <a:t> </a:t>
            </a:r>
            <a:r>
              <a:rPr lang="nl-NL" sz="4800" dirty="0"/>
              <a:t>Vennootschap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78113"/>
          </a:xfrm>
        </p:spPr>
        <p:txBody>
          <a:bodyPr>
            <a:normAutofit/>
          </a:bodyPr>
          <a:lstStyle/>
          <a:p>
            <a:r>
              <a:rPr lang="nl-NL" sz="2800" dirty="0"/>
              <a:t>Aandeelhouders zijn de eigenaar</a:t>
            </a:r>
          </a:p>
          <a:p>
            <a:r>
              <a:rPr lang="nl-NL" sz="2800" dirty="0"/>
              <a:t>Aandelen zijn </a:t>
            </a:r>
            <a:r>
              <a:rPr lang="nl-NL" sz="2800" b="1" dirty="0"/>
              <a:t>niet</a:t>
            </a:r>
            <a:r>
              <a:rPr lang="nl-NL" sz="2800" dirty="0"/>
              <a:t> vrij verhandelbaar</a:t>
            </a:r>
          </a:p>
          <a:p>
            <a:r>
              <a:rPr lang="nl-NL" sz="2800" dirty="0"/>
              <a:t>Aandeelhouders ontvangen dividend (= winstuitkering) per aandeel</a:t>
            </a:r>
          </a:p>
          <a:p>
            <a:r>
              <a:rPr lang="nl-NL" sz="2800" dirty="0"/>
              <a:t>Directie is in loondienst</a:t>
            </a:r>
          </a:p>
          <a:p>
            <a:r>
              <a:rPr lang="en-US" sz="2800" dirty="0"/>
              <a:t>V</a:t>
            </a:r>
            <a:r>
              <a:rPr lang="nl-NL" sz="2800" dirty="0"/>
              <a:t>aak zijn de aandelen in bezit van de directeur (groot aandeelhouder)</a:t>
            </a:r>
          </a:p>
          <a:p>
            <a:endParaRPr lang="nl-NL" sz="2800" dirty="0"/>
          </a:p>
          <a:p>
            <a:pPr marL="0" indent="0">
              <a:buNone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303683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/>
              <a:t>Naamloze Vennootschap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Aandeelhouders zijn de eigenaar</a:t>
            </a:r>
          </a:p>
          <a:p>
            <a:r>
              <a:rPr lang="nl-NL" sz="2800" dirty="0"/>
              <a:t>Aandelen zijn vrij verhandelbaar op de beurs</a:t>
            </a:r>
          </a:p>
          <a:p>
            <a:r>
              <a:rPr lang="nl-NL" sz="2800" dirty="0"/>
              <a:t>Aandeelhouders ontvangen dividend (= winstuitkering) per aandeel</a:t>
            </a:r>
          </a:p>
          <a:p>
            <a:r>
              <a:rPr lang="nl-NL" sz="2800" dirty="0"/>
              <a:t>Directie is in loondienst</a:t>
            </a:r>
          </a:p>
          <a:p>
            <a:pPr marL="0" indent="0">
              <a:buNone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423518497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105</TotalTime>
  <Words>363</Words>
  <Application>Microsoft Office PowerPoint</Application>
  <PresentationFormat>Breedbeeld</PresentationFormat>
  <Paragraphs>80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Calibri</vt:lpstr>
      <vt:lpstr>Gill Sans MT</vt:lpstr>
      <vt:lpstr>Wingdings 2</vt:lpstr>
      <vt:lpstr>Dividend</vt:lpstr>
      <vt:lpstr>5    Is er werk voor jou?</vt:lpstr>
      <vt:lpstr>Begrippen</vt:lpstr>
      <vt:lpstr>PowerPoint-presentatie</vt:lpstr>
      <vt:lpstr>Arbeidsverdeling</vt:lpstr>
      <vt:lpstr>Ondernemingsvormen</vt:lpstr>
      <vt:lpstr>Eenmanszaak</vt:lpstr>
      <vt:lpstr>Vennootschap onder Firma (VOF)</vt:lpstr>
      <vt:lpstr>Besloten Vennootschap</vt:lpstr>
      <vt:lpstr>Naamloze Vennootschap</vt:lpstr>
      <vt:lpstr>Zelfstandige zonder personeel (zzp’er)</vt:lpstr>
      <vt:lpstr>Grafische weergaven</vt:lpstr>
      <vt:lpstr>Aan de slag!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   Werkt dat zo?</dc:title>
  <dc:creator>Seelen, BMJG (Bernard)</dc:creator>
  <cp:lastModifiedBy>Seelen, BMJG (Bernhard)</cp:lastModifiedBy>
  <cp:revision>10</cp:revision>
  <dcterms:created xsi:type="dcterms:W3CDTF">2019-12-19T14:05:36Z</dcterms:created>
  <dcterms:modified xsi:type="dcterms:W3CDTF">2021-11-19T09:57:43Z</dcterms:modified>
</cp:coreProperties>
</file>